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5"/>
  </p:notesMasterIdLst>
  <p:sldIdLst>
    <p:sldId id="278" r:id="rId5"/>
    <p:sldId id="279" r:id="rId6"/>
    <p:sldId id="280" r:id="rId7"/>
    <p:sldId id="281" r:id="rId8"/>
    <p:sldId id="282" r:id="rId9"/>
    <p:sldId id="283" r:id="rId10"/>
    <p:sldId id="284" r:id="rId11"/>
    <p:sldId id="285"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09" autoAdjust="0"/>
  </p:normalViewPr>
  <p:slideViewPr>
    <p:cSldViewPr snapToGrid="0" snapToObjects="1">
      <p:cViewPr varScale="1">
        <p:scale>
          <a:sx n="86" d="100"/>
          <a:sy n="86" d="100"/>
        </p:scale>
        <p:origin x="240" y="7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Катерина Гранат" userId="f5dd12bca48157ee" providerId="LiveId" clId="{CE3E78DB-D3CD-4162-85E9-35793C24B523}"/>
    <pc:docChg chg="undo custSel addSld delSld modSld">
      <pc:chgData name="Катерина Гранат" userId="f5dd12bca48157ee" providerId="LiveId" clId="{CE3E78DB-D3CD-4162-85E9-35793C24B523}" dt="2024-02-07T13:29:50.349" v="670" actId="20577"/>
      <pc:docMkLst>
        <pc:docMk/>
      </pc:docMkLst>
      <pc:sldChg chg="addSp delSp modSp mod modClrScheme chgLayout">
        <pc:chgData name="Катерина Гранат" userId="f5dd12bca48157ee" providerId="LiveId" clId="{CE3E78DB-D3CD-4162-85E9-35793C24B523}" dt="2024-02-07T12:22:06.039" v="96" actId="21"/>
        <pc:sldMkLst>
          <pc:docMk/>
          <pc:sldMk cId="3056744134" sldId="281"/>
        </pc:sldMkLst>
        <pc:spChg chg="del mod ord">
          <ac:chgData name="Катерина Гранат" userId="f5dd12bca48157ee" providerId="LiveId" clId="{CE3E78DB-D3CD-4162-85E9-35793C24B523}" dt="2024-02-07T12:12:40.780" v="0" actId="700"/>
          <ac:spMkLst>
            <pc:docMk/>
            <pc:sldMk cId="3056744134" sldId="281"/>
            <ac:spMk id="2" creationId="{2E35AC32-E3F0-2A48-57F7-9E1B19FB82F2}"/>
          </ac:spMkLst>
        </pc:spChg>
        <pc:spChg chg="del mod ord">
          <ac:chgData name="Катерина Гранат" userId="f5dd12bca48157ee" providerId="LiveId" clId="{CE3E78DB-D3CD-4162-85E9-35793C24B523}" dt="2024-02-07T12:12:40.780" v="0" actId="700"/>
          <ac:spMkLst>
            <pc:docMk/>
            <pc:sldMk cId="3056744134" sldId="281"/>
            <ac:spMk id="3" creationId="{D2AD04B8-F0CE-B5D1-0B12-94DCC9F63826}"/>
          </ac:spMkLst>
        </pc:spChg>
        <pc:spChg chg="del mod ord">
          <ac:chgData name="Катерина Гранат" userId="f5dd12bca48157ee" providerId="LiveId" clId="{CE3E78DB-D3CD-4162-85E9-35793C24B523}" dt="2024-02-07T12:13:37.271" v="14" actId="478"/>
          <ac:spMkLst>
            <pc:docMk/>
            <pc:sldMk cId="3056744134" sldId="281"/>
            <ac:spMk id="4" creationId="{C7F054F6-3193-8500-9B08-9CC180A4E613}"/>
          </ac:spMkLst>
        </pc:spChg>
        <pc:spChg chg="mod ord">
          <ac:chgData name="Катерина Гранат" userId="f5dd12bca48157ee" providerId="LiveId" clId="{CE3E78DB-D3CD-4162-85E9-35793C24B523}" dt="2024-02-07T12:12:40.780" v="0" actId="700"/>
          <ac:spMkLst>
            <pc:docMk/>
            <pc:sldMk cId="3056744134" sldId="281"/>
            <ac:spMk id="5" creationId="{EB38E725-C817-8765-3868-8DCE01036AA9}"/>
          </ac:spMkLst>
        </pc:spChg>
        <pc:spChg chg="add mod ord">
          <ac:chgData name="Катерина Гранат" userId="f5dd12bca48157ee" providerId="LiveId" clId="{CE3E78DB-D3CD-4162-85E9-35793C24B523}" dt="2024-02-07T12:21:57.988" v="94" actId="1076"/>
          <ac:spMkLst>
            <pc:docMk/>
            <pc:sldMk cId="3056744134" sldId="281"/>
            <ac:spMk id="6" creationId="{008042EB-D9E5-1D48-4897-4671364BD3BA}"/>
          </ac:spMkLst>
        </pc:spChg>
        <pc:spChg chg="add mod ord">
          <ac:chgData name="Катерина Гранат" userId="f5dd12bca48157ee" providerId="LiveId" clId="{CE3E78DB-D3CD-4162-85E9-35793C24B523}" dt="2024-02-07T12:21:54.660" v="93" actId="1076"/>
          <ac:spMkLst>
            <pc:docMk/>
            <pc:sldMk cId="3056744134" sldId="281"/>
            <ac:spMk id="7" creationId="{4BF8817B-3385-F141-5A20-F7112570D193}"/>
          </ac:spMkLst>
        </pc:spChg>
        <pc:spChg chg="add">
          <ac:chgData name="Катерина Гранат" userId="f5dd12bca48157ee" providerId="LiveId" clId="{CE3E78DB-D3CD-4162-85E9-35793C24B523}" dt="2024-02-07T12:14:23.528" v="15"/>
          <ac:spMkLst>
            <pc:docMk/>
            <pc:sldMk cId="3056744134" sldId="281"/>
            <ac:spMk id="8" creationId="{09269E8F-9176-EAEC-BCCC-CEBD2CBD6AEA}"/>
          </ac:spMkLst>
        </pc:spChg>
        <pc:spChg chg="add del mod">
          <ac:chgData name="Катерина Гранат" userId="f5dd12bca48157ee" providerId="LiveId" clId="{CE3E78DB-D3CD-4162-85E9-35793C24B523}" dt="2024-02-07T12:14:40.852" v="17" actId="478"/>
          <ac:spMkLst>
            <pc:docMk/>
            <pc:sldMk cId="3056744134" sldId="281"/>
            <ac:spMk id="9" creationId="{BD153A50-532F-C27C-1D6E-18B5F0295EF6}"/>
          </ac:spMkLst>
        </pc:spChg>
        <pc:picChg chg="add del mod">
          <ac:chgData name="Катерина Гранат" userId="f5dd12bca48157ee" providerId="LiveId" clId="{CE3E78DB-D3CD-4162-85E9-35793C24B523}" dt="2024-02-07T12:22:06.039" v="96" actId="21"/>
          <ac:picMkLst>
            <pc:docMk/>
            <pc:sldMk cId="3056744134" sldId="281"/>
            <ac:picMk id="1030" creationId="{1EFE8F40-9FD1-6CEF-CD08-28B0405F92C2}"/>
          </ac:picMkLst>
        </pc:picChg>
      </pc:sldChg>
      <pc:sldChg chg="addSp delSp modSp new mod modClrScheme chgLayout">
        <pc:chgData name="Катерина Гранат" userId="f5dd12bca48157ee" providerId="LiveId" clId="{CE3E78DB-D3CD-4162-85E9-35793C24B523}" dt="2024-02-07T12:16:28.588" v="39" actId="1076"/>
        <pc:sldMkLst>
          <pc:docMk/>
          <pc:sldMk cId="1889543254" sldId="282"/>
        </pc:sldMkLst>
        <pc:spChg chg="del mod ord">
          <ac:chgData name="Катерина Гранат" userId="f5dd12bca48157ee" providerId="LiveId" clId="{CE3E78DB-D3CD-4162-85E9-35793C24B523}" dt="2024-02-07T12:15:14.967" v="23" actId="700"/>
          <ac:spMkLst>
            <pc:docMk/>
            <pc:sldMk cId="1889543254" sldId="282"/>
            <ac:spMk id="2" creationId="{12CCAE8B-600E-7125-22A8-1FBF92DCBABD}"/>
          </ac:spMkLst>
        </pc:spChg>
        <pc:spChg chg="del mod ord">
          <ac:chgData name="Катерина Гранат" userId="f5dd12bca48157ee" providerId="LiveId" clId="{CE3E78DB-D3CD-4162-85E9-35793C24B523}" dt="2024-02-07T12:15:14.967" v="23" actId="700"/>
          <ac:spMkLst>
            <pc:docMk/>
            <pc:sldMk cId="1889543254" sldId="282"/>
            <ac:spMk id="3" creationId="{E0876F99-9930-DF12-06B1-8BA0C8AC2490}"/>
          </ac:spMkLst>
        </pc:spChg>
        <pc:spChg chg="add del mod ord">
          <ac:chgData name="Катерина Гранат" userId="f5dd12bca48157ee" providerId="LiveId" clId="{CE3E78DB-D3CD-4162-85E9-35793C24B523}" dt="2024-02-07T12:15:27.080" v="26" actId="478"/>
          <ac:spMkLst>
            <pc:docMk/>
            <pc:sldMk cId="1889543254" sldId="282"/>
            <ac:spMk id="4" creationId="{D4447C63-758E-C84B-EB27-27E8A7D987A9}"/>
          </ac:spMkLst>
        </pc:spChg>
        <pc:spChg chg="add mod ord">
          <ac:chgData name="Катерина Гранат" userId="f5dd12bca48157ee" providerId="LiveId" clId="{CE3E78DB-D3CD-4162-85E9-35793C24B523}" dt="2024-02-07T12:16:28.588" v="39" actId="1076"/>
          <ac:spMkLst>
            <pc:docMk/>
            <pc:sldMk cId="1889543254" sldId="282"/>
            <ac:spMk id="5" creationId="{4B8FDCE7-A06C-5A28-63BE-0CA33D2F2692}"/>
          </ac:spMkLst>
        </pc:spChg>
        <pc:picChg chg="add mod">
          <ac:chgData name="Катерина Гранат" userId="f5dd12bca48157ee" providerId="LiveId" clId="{CE3E78DB-D3CD-4162-85E9-35793C24B523}" dt="2024-02-07T12:16:23.756" v="37" actId="1076"/>
          <ac:picMkLst>
            <pc:docMk/>
            <pc:sldMk cId="1889543254" sldId="282"/>
            <ac:picMk id="2050" creationId="{7F37CC32-073E-84AB-F6E3-1F00B10C95B1}"/>
          </ac:picMkLst>
        </pc:picChg>
      </pc:sldChg>
      <pc:sldChg chg="addSp delSp modSp new mod modClrScheme chgLayout">
        <pc:chgData name="Катерина Гранат" userId="f5dd12bca48157ee" providerId="LiveId" clId="{CE3E78DB-D3CD-4162-85E9-35793C24B523}" dt="2024-02-07T12:20:31.668" v="68" actId="1076"/>
        <pc:sldMkLst>
          <pc:docMk/>
          <pc:sldMk cId="157049210" sldId="283"/>
        </pc:sldMkLst>
        <pc:spChg chg="del mod ord">
          <ac:chgData name="Катерина Гранат" userId="f5dd12bca48157ee" providerId="LiveId" clId="{CE3E78DB-D3CD-4162-85E9-35793C24B523}" dt="2024-02-07T12:17:26.279" v="41" actId="700"/>
          <ac:spMkLst>
            <pc:docMk/>
            <pc:sldMk cId="157049210" sldId="283"/>
            <ac:spMk id="2" creationId="{450C4A77-95EC-A52C-8738-66F905475559}"/>
          </ac:spMkLst>
        </pc:spChg>
        <pc:spChg chg="del mod ord">
          <ac:chgData name="Катерина Гранат" userId="f5dd12bca48157ee" providerId="LiveId" clId="{CE3E78DB-D3CD-4162-85E9-35793C24B523}" dt="2024-02-07T12:17:26.279" v="41" actId="700"/>
          <ac:spMkLst>
            <pc:docMk/>
            <pc:sldMk cId="157049210" sldId="283"/>
            <ac:spMk id="3" creationId="{AE24FE95-31B9-2368-4715-C7E2D02F4C2F}"/>
          </ac:spMkLst>
        </pc:spChg>
        <pc:spChg chg="add del mod ord">
          <ac:chgData name="Катерина Гранат" userId="f5dd12bca48157ee" providerId="LiveId" clId="{CE3E78DB-D3CD-4162-85E9-35793C24B523}" dt="2024-02-07T12:17:30.245" v="42" actId="478"/>
          <ac:spMkLst>
            <pc:docMk/>
            <pc:sldMk cId="157049210" sldId="283"/>
            <ac:spMk id="4" creationId="{6E8AE728-DF48-9BE6-542B-B032E5A27C1F}"/>
          </ac:spMkLst>
        </pc:spChg>
        <pc:spChg chg="add mod ord">
          <ac:chgData name="Катерина Гранат" userId="f5dd12bca48157ee" providerId="LiveId" clId="{CE3E78DB-D3CD-4162-85E9-35793C24B523}" dt="2024-02-07T12:20:20.596" v="67" actId="1076"/>
          <ac:spMkLst>
            <pc:docMk/>
            <pc:sldMk cId="157049210" sldId="283"/>
            <ac:spMk id="5" creationId="{EB48FC62-66A4-A284-F75A-B3A464A46715}"/>
          </ac:spMkLst>
        </pc:spChg>
        <pc:spChg chg="add del">
          <ac:chgData name="Катерина Гранат" userId="f5dd12bca48157ee" providerId="LiveId" clId="{CE3E78DB-D3CD-4162-85E9-35793C24B523}" dt="2024-02-07T12:18:22.132" v="53" actId="22"/>
          <ac:spMkLst>
            <pc:docMk/>
            <pc:sldMk cId="157049210" sldId="283"/>
            <ac:spMk id="7" creationId="{8A9B187F-4BF6-631D-EBF0-2557415AA2C7}"/>
          </ac:spMkLst>
        </pc:spChg>
        <pc:spChg chg="add">
          <ac:chgData name="Катерина Гранат" userId="f5dd12bca48157ee" providerId="LiveId" clId="{CE3E78DB-D3CD-4162-85E9-35793C24B523}" dt="2024-02-07T12:19:49.779" v="61"/>
          <ac:spMkLst>
            <pc:docMk/>
            <pc:sldMk cId="157049210" sldId="283"/>
            <ac:spMk id="8" creationId="{A487820E-E2DC-46C7-A8BA-11615583227A}"/>
          </ac:spMkLst>
        </pc:spChg>
        <pc:picChg chg="add del mod">
          <ac:chgData name="Катерина Гранат" userId="f5dd12bca48157ee" providerId="LiveId" clId="{CE3E78DB-D3CD-4162-85E9-35793C24B523}" dt="2024-02-07T12:20:14.455" v="66" actId="478"/>
          <ac:picMkLst>
            <pc:docMk/>
            <pc:sldMk cId="157049210" sldId="283"/>
            <ac:picMk id="9" creationId="{92B776FB-A953-E08C-93B5-4326CB903EC5}"/>
          </ac:picMkLst>
        </pc:picChg>
        <pc:picChg chg="add mod">
          <ac:chgData name="Катерина Гранат" userId="f5dd12bca48157ee" providerId="LiveId" clId="{CE3E78DB-D3CD-4162-85E9-35793C24B523}" dt="2024-02-07T12:20:31.668" v="68" actId="1076"/>
          <ac:picMkLst>
            <pc:docMk/>
            <pc:sldMk cId="157049210" sldId="283"/>
            <ac:picMk id="3074" creationId="{562D5128-070D-A4A7-2CB7-CF8847093BEB}"/>
          </ac:picMkLst>
        </pc:picChg>
      </pc:sldChg>
      <pc:sldChg chg="addSp delSp modSp new mod modClrScheme chgLayout">
        <pc:chgData name="Катерина Гранат" userId="f5dd12bca48157ee" providerId="LiveId" clId="{CE3E78DB-D3CD-4162-85E9-35793C24B523}" dt="2024-02-07T12:22:08.995" v="97"/>
        <pc:sldMkLst>
          <pc:docMk/>
          <pc:sldMk cId="1866169027" sldId="284"/>
        </pc:sldMkLst>
        <pc:spChg chg="mod ord">
          <ac:chgData name="Катерина Гранат" userId="f5dd12bca48157ee" providerId="LiveId" clId="{CE3E78DB-D3CD-4162-85E9-35793C24B523}" dt="2024-02-07T12:21:51.908" v="92" actId="1076"/>
          <ac:spMkLst>
            <pc:docMk/>
            <pc:sldMk cId="1866169027" sldId="284"/>
            <ac:spMk id="2" creationId="{B24ADA16-FD24-A094-20B5-F645C3DA40D3}"/>
          </ac:spMkLst>
        </pc:spChg>
        <pc:spChg chg="del mod ord">
          <ac:chgData name="Катерина Гранат" userId="f5dd12bca48157ee" providerId="LiveId" clId="{CE3E78DB-D3CD-4162-85E9-35793C24B523}" dt="2024-02-07T12:20:59.269" v="71" actId="700"/>
          <ac:spMkLst>
            <pc:docMk/>
            <pc:sldMk cId="1866169027" sldId="284"/>
            <ac:spMk id="3" creationId="{1ECC1E84-CAC0-7CE2-CCBB-8B8D13A21675}"/>
          </ac:spMkLst>
        </pc:spChg>
        <pc:spChg chg="del mod ord">
          <ac:chgData name="Катерина Гранат" userId="f5dd12bca48157ee" providerId="LiveId" clId="{CE3E78DB-D3CD-4162-85E9-35793C24B523}" dt="2024-02-07T12:21:18.593" v="84" actId="478"/>
          <ac:spMkLst>
            <pc:docMk/>
            <pc:sldMk cId="1866169027" sldId="284"/>
            <ac:spMk id="4" creationId="{316D76EA-5A72-2AEF-72E0-AA9D817DD12A}"/>
          </ac:spMkLst>
        </pc:spChg>
        <pc:spChg chg="mod ord">
          <ac:chgData name="Катерина Гранат" userId="f5dd12bca48157ee" providerId="LiveId" clId="{CE3E78DB-D3CD-4162-85E9-35793C24B523}" dt="2024-02-07T12:20:59.269" v="71" actId="700"/>
          <ac:spMkLst>
            <pc:docMk/>
            <pc:sldMk cId="1866169027" sldId="284"/>
            <ac:spMk id="5" creationId="{5907D9B9-F733-15B6-F367-7C4649370C02}"/>
          </ac:spMkLst>
        </pc:spChg>
        <pc:spChg chg="add del mod ord">
          <ac:chgData name="Катерина Гранат" userId="f5dd12bca48157ee" providerId="LiveId" clId="{CE3E78DB-D3CD-4162-85E9-35793C24B523}" dt="2024-02-07T12:21:20.293" v="85" actId="478"/>
          <ac:spMkLst>
            <pc:docMk/>
            <pc:sldMk cId="1866169027" sldId="284"/>
            <ac:spMk id="6" creationId="{36A6F1AA-E0BD-69C5-7FF1-DBA5AF0A0DE8}"/>
          </ac:spMkLst>
        </pc:spChg>
        <pc:picChg chg="add mod">
          <ac:chgData name="Катерина Гранат" userId="f5dd12bca48157ee" providerId="LiveId" clId="{CE3E78DB-D3CD-4162-85E9-35793C24B523}" dt="2024-02-07T12:22:08.995" v="97"/>
          <ac:picMkLst>
            <pc:docMk/>
            <pc:sldMk cId="1866169027" sldId="284"/>
            <ac:picMk id="7" creationId="{1797049D-DCC7-639F-B3FD-CC5CE3DEDBD3}"/>
          </ac:picMkLst>
        </pc:picChg>
      </pc:sldChg>
      <pc:sldChg chg="addSp delSp modSp new mod modClrScheme chgLayout">
        <pc:chgData name="Катерина Гранат" userId="f5dd12bca48157ee" providerId="LiveId" clId="{CE3E78DB-D3CD-4162-85E9-35793C24B523}" dt="2024-02-07T12:28:39.716" v="186" actId="1076"/>
        <pc:sldMkLst>
          <pc:docMk/>
          <pc:sldMk cId="3641290939" sldId="285"/>
        </pc:sldMkLst>
        <pc:spChg chg="del mod ord">
          <ac:chgData name="Катерина Гранат" userId="f5dd12bca48157ee" providerId="LiveId" clId="{CE3E78DB-D3CD-4162-85E9-35793C24B523}" dt="2024-02-07T12:22:20.942" v="99" actId="700"/>
          <ac:spMkLst>
            <pc:docMk/>
            <pc:sldMk cId="3641290939" sldId="285"/>
            <ac:spMk id="2" creationId="{F9BB3067-68A3-793D-488E-11E8DC0B5D8D}"/>
          </ac:spMkLst>
        </pc:spChg>
        <pc:spChg chg="del mod ord">
          <ac:chgData name="Катерина Гранат" userId="f5dd12bca48157ee" providerId="LiveId" clId="{CE3E78DB-D3CD-4162-85E9-35793C24B523}" dt="2024-02-07T12:22:20.942" v="99" actId="700"/>
          <ac:spMkLst>
            <pc:docMk/>
            <pc:sldMk cId="3641290939" sldId="285"/>
            <ac:spMk id="3" creationId="{1D37F43A-63FA-9B79-6E94-369D8764CC8D}"/>
          </ac:spMkLst>
        </pc:spChg>
        <pc:spChg chg="add mod ord">
          <ac:chgData name="Катерина Гранат" userId="f5dd12bca48157ee" providerId="LiveId" clId="{CE3E78DB-D3CD-4162-85E9-35793C24B523}" dt="2024-02-07T12:23:43.716" v="121" actId="1076"/>
          <ac:spMkLst>
            <pc:docMk/>
            <pc:sldMk cId="3641290939" sldId="285"/>
            <ac:spMk id="4" creationId="{F98939AD-B953-4B27-9A92-649EBAE0563C}"/>
          </ac:spMkLst>
        </pc:spChg>
        <pc:spChg chg="add mod ord">
          <ac:chgData name="Катерина Гранат" userId="f5dd12bca48157ee" providerId="LiveId" clId="{CE3E78DB-D3CD-4162-85E9-35793C24B523}" dt="2024-02-07T12:24:49.409" v="135" actId="14100"/>
          <ac:spMkLst>
            <pc:docMk/>
            <pc:sldMk cId="3641290939" sldId="285"/>
            <ac:spMk id="5" creationId="{07D95ECD-9473-CE33-E300-2AFC63B5D908}"/>
          </ac:spMkLst>
        </pc:spChg>
        <pc:picChg chg="add mod">
          <ac:chgData name="Катерина Гранат" userId="f5dd12bca48157ee" providerId="LiveId" clId="{CE3E78DB-D3CD-4162-85E9-35793C24B523}" dt="2024-02-07T12:28:37.980" v="185" actId="14100"/>
          <ac:picMkLst>
            <pc:docMk/>
            <pc:sldMk cId="3641290939" sldId="285"/>
            <ac:picMk id="4098" creationId="{55AA03E2-8D82-032B-80B6-829C81940E03}"/>
          </ac:picMkLst>
        </pc:picChg>
        <pc:picChg chg="add mod">
          <ac:chgData name="Катерина Гранат" userId="f5dd12bca48157ee" providerId="LiveId" clId="{CE3E78DB-D3CD-4162-85E9-35793C24B523}" dt="2024-02-07T12:24:49.409" v="135" actId="14100"/>
          <ac:picMkLst>
            <pc:docMk/>
            <pc:sldMk cId="3641290939" sldId="285"/>
            <ac:picMk id="4100" creationId="{13B58A36-75CE-C878-BE49-E37D004EC8B6}"/>
          </ac:picMkLst>
        </pc:picChg>
        <pc:picChg chg="add mod">
          <ac:chgData name="Катерина Гранат" userId="f5dd12bca48157ee" providerId="LiveId" clId="{CE3E78DB-D3CD-4162-85E9-35793C24B523}" dt="2024-02-07T12:28:39.716" v="186" actId="1076"/>
          <ac:picMkLst>
            <pc:docMk/>
            <pc:sldMk cId="3641290939" sldId="285"/>
            <ac:picMk id="4102" creationId="{21285A73-87F4-8152-7A38-FD9E127A09C5}"/>
          </ac:picMkLst>
        </pc:picChg>
        <pc:picChg chg="add mod">
          <ac:chgData name="Катерина Гранат" userId="f5dd12bca48157ee" providerId="LiveId" clId="{CE3E78DB-D3CD-4162-85E9-35793C24B523}" dt="2024-02-07T12:28:30.924" v="181" actId="1076"/>
          <ac:picMkLst>
            <pc:docMk/>
            <pc:sldMk cId="3641290939" sldId="285"/>
            <ac:picMk id="4104" creationId="{E8A42C4B-6FD1-74A4-EB29-737B5F975152}"/>
          </ac:picMkLst>
        </pc:picChg>
        <pc:picChg chg="add mod">
          <ac:chgData name="Катерина Гранат" userId="f5dd12bca48157ee" providerId="LiveId" clId="{CE3E78DB-D3CD-4162-85E9-35793C24B523}" dt="2024-02-07T12:28:29.292" v="180" actId="1076"/>
          <ac:picMkLst>
            <pc:docMk/>
            <pc:sldMk cId="3641290939" sldId="285"/>
            <ac:picMk id="4106" creationId="{42F23BA8-7472-2422-9BB7-7425DE189865}"/>
          </ac:picMkLst>
        </pc:picChg>
      </pc:sldChg>
      <pc:sldChg chg="new del">
        <pc:chgData name="Катерина Гранат" userId="f5dd12bca48157ee" providerId="LiveId" clId="{CE3E78DB-D3CD-4162-85E9-35793C24B523}" dt="2024-02-07T12:28:55.857" v="189" actId="2696"/>
        <pc:sldMkLst>
          <pc:docMk/>
          <pc:sldMk cId="1250605658" sldId="286"/>
        </pc:sldMkLst>
      </pc:sldChg>
      <pc:sldChg chg="addSp delSp modSp add mod">
        <pc:chgData name="Катерина Гранат" userId="f5dd12bca48157ee" providerId="LiveId" clId="{CE3E78DB-D3CD-4162-85E9-35793C24B523}" dt="2024-02-07T12:31:55.116" v="213" actId="1076"/>
        <pc:sldMkLst>
          <pc:docMk/>
          <pc:sldMk cId="2474074832" sldId="287"/>
        </pc:sldMkLst>
        <pc:spChg chg="mod">
          <ac:chgData name="Катерина Гранат" userId="f5dd12bca48157ee" providerId="LiveId" clId="{CE3E78DB-D3CD-4162-85E9-35793C24B523}" dt="2024-02-07T12:29:09.572" v="191" actId="14100"/>
          <ac:spMkLst>
            <pc:docMk/>
            <pc:sldMk cId="2474074832" sldId="287"/>
            <ac:spMk id="4" creationId="{DDB4C220-E099-57BF-29B6-25333089096F}"/>
          </ac:spMkLst>
        </pc:spChg>
        <pc:spChg chg="mod">
          <ac:chgData name="Катерина Гранат" userId="f5dd12bca48157ee" providerId="LiveId" clId="{CE3E78DB-D3CD-4162-85E9-35793C24B523}" dt="2024-02-07T12:29:29.502" v="195" actId="113"/>
          <ac:spMkLst>
            <pc:docMk/>
            <pc:sldMk cId="2474074832" sldId="287"/>
            <ac:spMk id="5" creationId="{013A2DC6-8292-3761-F080-D49899949AF5}"/>
          </ac:spMkLst>
        </pc:spChg>
        <pc:picChg chg="del">
          <ac:chgData name="Катерина Гранат" userId="f5dd12bca48157ee" providerId="LiveId" clId="{CE3E78DB-D3CD-4162-85E9-35793C24B523}" dt="2024-02-07T12:30:31.115" v="196" actId="478"/>
          <ac:picMkLst>
            <pc:docMk/>
            <pc:sldMk cId="2474074832" sldId="287"/>
            <ac:picMk id="4098" creationId="{E92BA05E-577F-9A05-711B-DB5F314ED4FF}"/>
          </ac:picMkLst>
        </pc:picChg>
        <pc:picChg chg="del">
          <ac:chgData name="Катерина Гранат" userId="f5dd12bca48157ee" providerId="LiveId" clId="{CE3E78DB-D3CD-4162-85E9-35793C24B523}" dt="2024-02-07T12:30:31.115" v="196" actId="478"/>
          <ac:picMkLst>
            <pc:docMk/>
            <pc:sldMk cId="2474074832" sldId="287"/>
            <ac:picMk id="4102" creationId="{A174CEAB-5E9E-A846-0243-626C835CF28C}"/>
          </ac:picMkLst>
        </pc:picChg>
        <pc:picChg chg="del">
          <ac:chgData name="Катерина Гранат" userId="f5dd12bca48157ee" providerId="LiveId" clId="{CE3E78DB-D3CD-4162-85E9-35793C24B523}" dt="2024-02-07T12:30:31.115" v="196" actId="478"/>
          <ac:picMkLst>
            <pc:docMk/>
            <pc:sldMk cId="2474074832" sldId="287"/>
            <ac:picMk id="4104" creationId="{B98AA3F8-9589-DED1-434C-002BE413474B}"/>
          </ac:picMkLst>
        </pc:picChg>
        <pc:picChg chg="del">
          <ac:chgData name="Катерина Гранат" userId="f5dd12bca48157ee" providerId="LiveId" clId="{CE3E78DB-D3CD-4162-85E9-35793C24B523}" dt="2024-02-07T12:30:31.115" v="196" actId="478"/>
          <ac:picMkLst>
            <pc:docMk/>
            <pc:sldMk cId="2474074832" sldId="287"/>
            <ac:picMk id="4106" creationId="{A8F592BA-6824-0E6F-1887-3E0786F66FE7}"/>
          </ac:picMkLst>
        </pc:picChg>
        <pc:picChg chg="add mod">
          <ac:chgData name="Катерина Гранат" userId="f5dd12bca48157ee" providerId="LiveId" clId="{CE3E78DB-D3CD-4162-85E9-35793C24B523}" dt="2024-02-07T12:31:55.116" v="213" actId="1076"/>
          <ac:picMkLst>
            <pc:docMk/>
            <pc:sldMk cId="2474074832" sldId="287"/>
            <ac:picMk id="6146" creationId="{96F156E2-C1D6-4DB9-13FE-C59A111098D8}"/>
          </ac:picMkLst>
        </pc:picChg>
        <pc:picChg chg="add mod">
          <ac:chgData name="Катерина Гранат" userId="f5dd12bca48157ee" providerId="LiveId" clId="{CE3E78DB-D3CD-4162-85E9-35793C24B523}" dt="2024-02-07T12:31:12.077" v="206" actId="1076"/>
          <ac:picMkLst>
            <pc:docMk/>
            <pc:sldMk cId="2474074832" sldId="287"/>
            <ac:picMk id="6148" creationId="{38B4B9D4-B9D5-0BA9-6475-B30654FEBFCB}"/>
          </ac:picMkLst>
        </pc:picChg>
        <pc:picChg chg="add mod">
          <ac:chgData name="Катерина Гранат" userId="f5dd12bca48157ee" providerId="LiveId" clId="{CE3E78DB-D3CD-4162-85E9-35793C24B523}" dt="2024-02-07T12:31:52.413" v="212" actId="1076"/>
          <ac:picMkLst>
            <pc:docMk/>
            <pc:sldMk cId="2474074832" sldId="287"/>
            <ac:picMk id="6150" creationId="{40CC73D3-BA77-B8CC-6287-E1C59B732F13}"/>
          </ac:picMkLst>
        </pc:picChg>
      </pc:sldChg>
      <pc:sldChg chg="addSp delSp modSp new mod modClrScheme chgLayout">
        <pc:chgData name="Катерина Гранат" userId="f5dd12bca48157ee" providerId="LiveId" clId="{CE3E78DB-D3CD-4162-85E9-35793C24B523}" dt="2024-02-07T12:38:05.157" v="268" actId="1076"/>
        <pc:sldMkLst>
          <pc:docMk/>
          <pc:sldMk cId="2390171556" sldId="288"/>
        </pc:sldMkLst>
        <pc:spChg chg="mod ord">
          <ac:chgData name="Катерина Гранат" userId="f5dd12bca48157ee" providerId="LiveId" clId="{CE3E78DB-D3CD-4162-85E9-35793C24B523}" dt="2024-02-07T12:36:38.484" v="266" actId="1076"/>
          <ac:spMkLst>
            <pc:docMk/>
            <pc:sldMk cId="2390171556" sldId="288"/>
            <ac:spMk id="2" creationId="{CA7CD724-7A3D-C547-F3E2-9501873C1F60}"/>
          </ac:spMkLst>
        </pc:spChg>
        <pc:spChg chg="del">
          <ac:chgData name="Катерина Гранат" userId="f5dd12bca48157ee" providerId="LiveId" clId="{CE3E78DB-D3CD-4162-85E9-35793C24B523}" dt="2024-02-07T12:32:20.604" v="217" actId="700"/>
          <ac:spMkLst>
            <pc:docMk/>
            <pc:sldMk cId="2390171556" sldId="288"/>
            <ac:spMk id="3" creationId="{E2BC50D0-1F67-6A34-A86E-033BD57EFF2D}"/>
          </ac:spMkLst>
        </pc:spChg>
        <pc:spChg chg="del mod ord">
          <ac:chgData name="Катерина Гранат" userId="f5dd12bca48157ee" providerId="LiveId" clId="{CE3E78DB-D3CD-4162-85E9-35793C24B523}" dt="2024-02-07T12:32:32.800" v="221" actId="478"/>
          <ac:spMkLst>
            <pc:docMk/>
            <pc:sldMk cId="2390171556" sldId="288"/>
            <ac:spMk id="4" creationId="{261C4C6E-E33F-11B6-466F-5CA97843A552}"/>
          </ac:spMkLst>
        </pc:spChg>
        <pc:spChg chg="del mod ord">
          <ac:chgData name="Катерина Гранат" userId="f5dd12bca48157ee" providerId="LiveId" clId="{CE3E78DB-D3CD-4162-85E9-35793C24B523}" dt="2024-02-07T12:32:26.569" v="219" actId="478"/>
          <ac:spMkLst>
            <pc:docMk/>
            <pc:sldMk cId="2390171556" sldId="288"/>
            <ac:spMk id="5" creationId="{D6E11183-323C-08B7-F5E2-7D80A9E14F5D}"/>
          </ac:spMkLst>
        </pc:spChg>
        <pc:spChg chg="add del">
          <ac:chgData name="Катерина Гранат" userId="f5dd12bca48157ee" providerId="LiveId" clId="{CE3E78DB-D3CD-4162-85E9-35793C24B523}" dt="2024-02-07T12:32:40.773" v="223" actId="22"/>
          <ac:spMkLst>
            <pc:docMk/>
            <pc:sldMk cId="2390171556" sldId="288"/>
            <ac:spMk id="7" creationId="{BFE97AC1-98EC-BDD6-65F5-07CE32A5DA82}"/>
          </ac:spMkLst>
        </pc:spChg>
        <pc:spChg chg="add mod ord">
          <ac:chgData name="Катерина Гранат" userId="f5dd12bca48157ee" providerId="LiveId" clId="{CE3E78DB-D3CD-4162-85E9-35793C24B523}" dt="2024-02-07T12:38:05.157" v="268" actId="1076"/>
          <ac:spMkLst>
            <pc:docMk/>
            <pc:sldMk cId="2390171556" sldId="288"/>
            <ac:spMk id="8" creationId="{0110DECA-D022-975E-31EA-BBAEB8724FCD}"/>
          </ac:spMkLst>
        </pc:spChg>
        <pc:picChg chg="add del mod">
          <ac:chgData name="Катерина Гранат" userId="f5dd12bca48157ee" providerId="LiveId" clId="{CE3E78DB-D3CD-4162-85E9-35793C24B523}" dt="2024-02-07T12:36:26.931" v="261" actId="478"/>
          <ac:picMkLst>
            <pc:docMk/>
            <pc:sldMk cId="2390171556" sldId="288"/>
            <ac:picMk id="7170" creationId="{858B2F8B-452C-CBE8-6FDC-3F15F162FF42}"/>
          </ac:picMkLst>
        </pc:picChg>
      </pc:sldChg>
      <pc:sldChg chg="addSp delSp modSp new mod modClrScheme chgLayout">
        <pc:chgData name="Катерина Гранат" userId="f5dd12bca48157ee" providerId="LiveId" clId="{CE3E78DB-D3CD-4162-85E9-35793C24B523}" dt="2024-02-07T12:43:57.229" v="310"/>
        <pc:sldMkLst>
          <pc:docMk/>
          <pc:sldMk cId="936998141" sldId="289"/>
        </pc:sldMkLst>
        <pc:spChg chg="del mod ord">
          <ac:chgData name="Катерина Гранат" userId="f5dd12bca48157ee" providerId="LiveId" clId="{CE3E78DB-D3CD-4162-85E9-35793C24B523}" dt="2024-02-07T12:38:13.903" v="269" actId="700"/>
          <ac:spMkLst>
            <pc:docMk/>
            <pc:sldMk cId="936998141" sldId="289"/>
            <ac:spMk id="2" creationId="{35D43C04-42E3-268A-0E39-FA97021204FC}"/>
          </ac:spMkLst>
        </pc:spChg>
        <pc:spChg chg="del mod ord">
          <ac:chgData name="Катерина Гранат" userId="f5dd12bca48157ee" providerId="LiveId" clId="{CE3E78DB-D3CD-4162-85E9-35793C24B523}" dt="2024-02-07T12:38:13.903" v="269" actId="700"/>
          <ac:spMkLst>
            <pc:docMk/>
            <pc:sldMk cId="936998141" sldId="289"/>
            <ac:spMk id="3" creationId="{C4D4445B-FDBC-66CB-3A2C-FD516D0E71B6}"/>
          </ac:spMkLst>
        </pc:spChg>
        <pc:spChg chg="add del mod ord">
          <ac:chgData name="Катерина Гранат" userId="f5dd12bca48157ee" providerId="LiveId" clId="{CE3E78DB-D3CD-4162-85E9-35793C24B523}" dt="2024-02-07T12:43:33.681" v="301" actId="478"/>
          <ac:spMkLst>
            <pc:docMk/>
            <pc:sldMk cId="936998141" sldId="289"/>
            <ac:spMk id="4" creationId="{2621A4F6-E352-BBD3-6F0B-F3239DBF753A}"/>
          </ac:spMkLst>
        </pc:spChg>
        <pc:spChg chg="mod ord">
          <ac:chgData name="Катерина Гранат" userId="f5dd12bca48157ee" providerId="LiveId" clId="{CE3E78DB-D3CD-4162-85E9-35793C24B523}" dt="2024-02-07T12:38:13.903" v="269" actId="700"/>
          <ac:spMkLst>
            <pc:docMk/>
            <pc:sldMk cId="936998141" sldId="289"/>
            <ac:spMk id="5" creationId="{578CF1C6-1DC4-FC14-639B-B1C2EE50E30D}"/>
          </ac:spMkLst>
        </pc:spChg>
        <pc:spChg chg="add mod ord">
          <ac:chgData name="Катерина Гранат" userId="f5dd12bca48157ee" providerId="LiveId" clId="{CE3E78DB-D3CD-4162-85E9-35793C24B523}" dt="2024-02-07T12:43:52.180" v="309" actId="1076"/>
          <ac:spMkLst>
            <pc:docMk/>
            <pc:sldMk cId="936998141" sldId="289"/>
            <ac:spMk id="6" creationId="{FF182543-7BE2-14F1-B9B8-DB349ED675B5}"/>
          </ac:spMkLst>
        </pc:spChg>
        <pc:spChg chg="add del mod ord">
          <ac:chgData name="Катерина Гранат" userId="f5dd12bca48157ee" providerId="LiveId" clId="{CE3E78DB-D3CD-4162-85E9-35793C24B523}" dt="2024-02-07T12:43:38.772" v="303" actId="478"/>
          <ac:spMkLst>
            <pc:docMk/>
            <pc:sldMk cId="936998141" sldId="289"/>
            <ac:spMk id="7" creationId="{86762163-FE50-1431-EC94-C944C65282F9}"/>
          </ac:spMkLst>
        </pc:spChg>
        <pc:picChg chg="add mod">
          <ac:chgData name="Катерина Гранат" userId="f5dd12bca48157ee" providerId="LiveId" clId="{CE3E78DB-D3CD-4162-85E9-35793C24B523}" dt="2024-02-07T12:43:57.229" v="310"/>
          <ac:picMkLst>
            <pc:docMk/>
            <pc:sldMk cId="936998141" sldId="289"/>
            <ac:picMk id="8" creationId="{8142033F-81CC-D379-441F-EB90FA7C5C0C}"/>
          </ac:picMkLst>
        </pc:picChg>
      </pc:sldChg>
      <pc:sldChg chg="addSp delSp modSp new mod modClrScheme chgLayout">
        <pc:chgData name="Катерина Гранат" userId="f5dd12bca48157ee" providerId="LiveId" clId="{CE3E78DB-D3CD-4162-85E9-35793C24B523}" dt="2024-02-07T12:45:46.204" v="332" actId="1076"/>
        <pc:sldMkLst>
          <pc:docMk/>
          <pc:sldMk cId="2798182731" sldId="290"/>
        </pc:sldMkLst>
        <pc:spChg chg="del mod ord">
          <ac:chgData name="Катерина Гранат" userId="f5dd12bca48157ee" providerId="LiveId" clId="{CE3E78DB-D3CD-4162-85E9-35793C24B523}" dt="2024-02-07T12:44:11.081" v="312" actId="700"/>
          <ac:spMkLst>
            <pc:docMk/>
            <pc:sldMk cId="2798182731" sldId="290"/>
            <ac:spMk id="2" creationId="{8D859E17-3239-5144-306D-E133B9FC0AEC}"/>
          </ac:spMkLst>
        </pc:spChg>
        <pc:spChg chg="del mod ord">
          <ac:chgData name="Катерина Гранат" userId="f5dd12bca48157ee" providerId="LiveId" clId="{CE3E78DB-D3CD-4162-85E9-35793C24B523}" dt="2024-02-07T12:44:11.081" v="312" actId="700"/>
          <ac:spMkLst>
            <pc:docMk/>
            <pc:sldMk cId="2798182731" sldId="290"/>
            <ac:spMk id="3" creationId="{B32EACEC-1B6F-6449-65F1-65C70AB5AE79}"/>
          </ac:spMkLst>
        </pc:spChg>
        <pc:spChg chg="add del mod ord">
          <ac:chgData name="Катерина Гранат" userId="f5dd12bca48157ee" providerId="LiveId" clId="{CE3E78DB-D3CD-4162-85E9-35793C24B523}" dt="2024-02-07T12:44:24.108" v="314" actId="478"/>
          <ac:spMkLst>
            <pc:docMk/>
            <pc:sldMk cId="2798182731" sldId="290"/>
            <ac:spMk id="4" creationId="{AB3C7F8C-03FF-FAE0-8C3A-37CEDF1CDBB3}"/>
          </ac:spMkLst>
        </pc:spChg>
        <pc:spChg chg="add mod ord">
          <ac:chgData name="Катерина Гранат" userId="f5dd12bca48157ee" providerId="LiveId" clId="{CE3E78DB-D3CD-4162-85E9-35793C24B523}" dt="2024-02-07T12:45:46.204" v="332" actId="1076"/>
          <ac:spMkLst>
            <pc:docMk/>
            <pc:sldMk cId="2798182731" sldId="290"/>
            <ac:spMk id="5" creationId="{511DD4A6-85B1-B975-0F4E-25280C9201F7}"/>
          </ac:spMkLst>
        </pc:spChg>
        <pc:picChg chg="add mod">
          <ac:chgData name="Катерина Гранат" userId="f5dd12bca48157ee" providerId="LiveId" clId="{CE3E78DB-D3CD-4162-85E9-35793C24B523}" dt="2024-02-07T12:45:39.381" v="329" actId="1076"/>
          <ac:picMkLst>
            <pc:docMk/>
            <pc:sldMk cId="2798182731" sldId="290"/>
            <ac:picMk id="8194" creationId="{A095D595-0963-985C-7807-2809DFE43904}"/>
          </ac:picMkLst>
        </pc:picChg>
      </pc:sldChg>
      <pc:sldChg chg="addSp delSp modSp new mod modClrScheme chgLayout">
        <pc:chgData name="Катерина Гранат" userId="f5dd12bca48157ee" providerId="LiveId" clId="{CE3E78DB-D3CD-4162-85E9-35793C24B523}" dt="2024-02-07T12:50:01.640" v="365" actId="478"/>
        <pc:sldMkLst>
          <pc:docMk/>
          <pc:sldMk cId="694668511" sldId="291"/>
        </pc:sldMkLst>
        <pc:spChg chg="del mod ord">
          <ac:chgData name="Катерина Гранат" userId="f5dd12bca48157ee" providerId="LiveId" clId="{CE3E78DB-D3CD-4162-85E9-35793C24B523}" dt="2024-02-07T12:46:18.699" v="334" actId="700"/>
          <ac:spMkLst>
            <pc:docMk/>
            <pc:sldMk cId="694668511" sldId="291"/>
            <ac:spMk id="2" creationId="{F0D2F085-DBE9-5265-46B8-E501B795C1DA}"/>
          </ac:spMkLst>
        </pc:spChg>
        <pc:spChg chg="del mod ord">
          <ac:chgData name="Катерина Гранат" userId="f5dd12bca48157ee" providerId="LiveId" clId="{CE3E78DB-D3CD-4162-85E9-35793C24B523}" dt="2024-02-07T12:46:18.699" v="334" actId="700"/>
          <ac:spMkLst>
            <pc:docMk/>
            <pc:sldMk cId="694668511" sldId="291"/>
            <ac:spMk id="3" creationId="{B03B35BE-36D4-65B5-63DC-6A9D103916F6}"/>
          </ac:spMkLst>
        </pc:spChg>
        <pc:spChg chg="del mod ord">
          <ac:chgData name="Катерина Гранат" userId="f5dd12bca48157ee" providerId="LiveId" clId="{CE3E78DB-D3CD-4162-85E9-35793C24B523}" dt="2024-02-07T12:46:52.746" v="344" actId="478"/>
          <ac:spMkLst>
            <pc:docMk/>
            <pc:sldMk cId="694668511" sldId="291"/>
            <ac:spMk id="4" creationId="{4833918E-8616-86AC-966E-C019D4E6C77F}"/>
          </ac:spMkLst>
        </pc:spChg>
        <pc:spChg chg="del mod ord">
          <ac:chgData name="Катерина Гранат" userId="f5dd12bca48157ee" providerId="LiveId" clId="{CE3E78DB-D3CD-4162-85E9-35793C24B523}" dt="2024-02-07T12:46:42.589" v="342" actId="478"/>
          <ac:spMkLst>
            <pc:docMk/>
            <pc:sldMk cId="694668511" sldId="291"/>
            <ac:spMk id="5" creationId="{6B7948B5-E624-3853-2ABD-C5855F8C77EE}"/>
          </ac:spMkLst>
        </pc:spChg>
        <pc:spChg chg="add mod ord">
          <ac:chgData name="Катерина Гранат" userId="f5dd12bca48157ee" providerId="LiveId" clId="{CE3E78DB-D3CD-4162-85E9-35793C24B523}" dt="2024-02-07T12:46:46.597" v="343" actId="1076"/>
          <ac:spMkLst>
            <pc:docMk/>
            <pc:sldMk cId="694668511" sldId="291"/>
            <ac:spMk id="6" creationId="{0F12230D-339F-FBB7-5EE5-D0FDBEC21F4E}"/>
          </ac:spMkLst>
        </pc:spChg>
        <pc:spChg chg="add mod ord">
          <ac:chgData name="Катерина Гранат" userId="f5dd12bca48157ee" providerId="LiveId" clId="{CE3E78DB-D3CD-4162-85E9-35793C24B523}" dt="2024-02-07T12:47:51.079" v="358" actId="113"/>
          <ac:spMkLst>
            <pc:docMk/>
            <pc:sldMk cId="694668511" sldId="291"/>
            <ac:spMk id="7" creationId="{A8F05DD5-064B-B892-74B1-23BE16B6920B}"/>
          </ac:spMkLst>
        </pc:spChg>
        <pc:picChg chg="add del mod">
          <ac:chgData name="Катерина Гранат" userId="f5dd12bca48157ee" providerId="LiveId" clId="{CE3E78DB-D3CD-4162-85E9-35793C24B523}" dt="2024-02-07T12:50:01.640" v="365" actId="478"/>
          <ac:picMkLst>
            <pc:docMk/>
            <pc:sldMk cId="694668511" sldId="291"/>
            <ac:picMk id="10242" creationId="{3D03A9EC-0625-3105-B10F-B1152081DB3C}"/>
          </ac:picMkLst>
        </pc:picChg>
      </pc:sldChg>
      <pc:sldChg chg="addSp delSp modSp new mod modClrScheme chgLayout">
        <pc:chgData name="Катерина Гранат" userId="f5dd12bca48157ee" providerId="LiveId" clId="{CE3E78DB-D3CD-4162-85E9-35793C24B523}" dt="2024-02-07T12:52:02.949" v="401" actId="1076"/>
        <pc:sldMkLst>
          <pc:docMk/>
          <pc:sldMk cId="1911969845" sldId="292"/>
        </pc:sldMkLst>
        <pc:spChg chg="del mod ord">
          <ac:chgData name="Катерина Гранат" userId="f5dd12bca48157ee" providerId="LiveId" clId="{CE3E78DB-D3CD-4162-85E9-35793C24B523}" dt="2024-02-07T12:50:27.952" v="367" actId="700"/>
          <ac:spMkLst>
            <pc:docMk/>
            <pc:sldMk cId="1911969845" sldId="292"/>
            <ac:spMk id="2" creationId="{DFE28889-BAB2-3665-3AE7-5EF198DF2288}"/>
          </ac:spMkLst>
        </pc:spChg>
        <pc:spChg chg="del mod ord">
          <ac:chgData name="Катерина Гранат" userId="f5dd12bca48157ee" providerId="LiveId" clId="{CE3E78DB-D3CD-4162-85E9-35793C24B523}" dt="2024-02-07T12:50:27.952" v="367" actId="700"/>
          <ac:spMkLst>
            <pc:docMk/>
            <pc:sldMk cId="1911969845" sldId="292"/>
            <ac:spMk id="3" creationId="{4E6B7F67-453A-B912-5326-9F70AE7862E2}"/>
          </ac:spMkLst>
        </pc:spChg>
        <pc:spChg chg="add mod ord">
          <ac:chgData name="Катерина Гранат" userId="f5dd12bca48157ee" providerId="LiveId" clId="{CE3E78DB-D3CD-4162-85E9-35793C24B523}" dt="2024-02-07T12:51:52.757" v="397" actId="1076"/>
          <ac:spMkLst>
            <pc:docMk/>
            <pc:sldMk cId="1911969845" sldId="292"/>
            <ac:spMk id="4" creationId="{48471C9C-8011-37BA-5246-D02F9DFFF800}"/>
          </ac:spMkLst>
        </pc:spChg>
        <pc:spChg chg="add mod ord">
          <ac:chgData name="Катерина Гранат" userId="f5dd12bca48157ee" providerId="LiveId" clId="{CE3E78DB-D3CD-4162-85E9-35793C24B523}" dt="2024-02-07T12:51:58.636" v="400" actId="14100"/>
          <ac:spMkLst>
            <pc:docMk/>
            <pc:sldMk cId="1911969845" sldId="292"/>
            <ac:spMk id="5" creationId="{66F95230-A9C3-99DA-D10C-62B602F1394A}"/>
          </ac:spMkLst>
        </pc:spChg>
        <pc:spChg chg="add del mod ord">
          <ac:chgData name="Катерина Гранат" userId="f5dd12bca48157ee" providerId="LiveId" clId="{CE3E78DB-D3CD-4162-85E9-35793C24B523}" dt="2024-02-07T12:51:42.964" v="392" actId="478"/>
          <ac:spMkLst>
            <pc:docMk/>
            <pc:sldMk cId="1911969845" sldId="292"/>
            <ac:spMk id="6" creationId="{320D092D-69B8-6F97-C30C-A2AC73A5754C}"/>
          </ac:spMkLst>
        </pc:spChg>
        <pc:picChg chg="add mod">
          <ac:chgData name="Катерина Гранат" userId="f5dd12bca48157ee" providerId="LiveId" clId="{CE3E78DB-D3CD-4162-85E9-35793C24B523}" dt="2024-02-07T12:52:02.949" v="401" actId="1076"/>
          <ac:picMkLst>
            <pc:docMk/>
            <pc:sldMk cId="1911969845" sldId="292"/>
            <ac:picMk id="11266" creationId="{B8E9D081-CE98-F816-959D-12D2215B7FF6}"/>
          </ac:picMkLst>
        </pc:picChg>
      </pc:sldChg>
      <pc:sldChg chg="addSp delSp modSp new mod modClrScheme chgLayout">
        <pc:chgData name="Катерина Гранат" userId="f5dd12bca48157ee" providerId="LiveId" clId="{CE3E78DB-D3CD-4162-85E9-35793C24B523}" dt="2024-02-07T12:56:22.109" v="457" actId="1076"/>
        <pc:sldMkLst>
          <pc:docMk/>
          <pc:sldMk cId="921564863" sldId="293"/>
        </pc:sldMkLst>
        <pc:spChg chg="del mod ord">
          <ac:chgData name="Катерина Гранат" userId="f5dd12bca48157ee" providerId="LiveId" clId="{CE3E78DB-D3CD-4162-85E9-35793C24B523}" dt="2024-02-07T12:52:25.967" v="403" actId="700"/>
          <ac:spMkLst>
            <pc:docMk/>
            <pc:sldMk cId="921564863" sldId="293"/>
            <ac:spMk id="2" creationId="{88D8051B-A875-2295-1890-2F5812B1FFFD}"/>
          </ac:spMkLst>
        </pc:spChg>
        <pc:spChg chg="del mod ord">
          <ac:chgData name="Катерина Гранат" userId="f5dd12bca48157ee" providerId="LiveId" clId="{CE3E78DB-D3CD-4162-85E9-35793C24B523}" dt="2024-02-07T12:52:25.967" v="403" actId="700"/>
          <ac:spMkLst>
            <pc:docMk/>
            <pc:sldMk cId="921564863" sldId="293"/>
            <ac:spMk id="3" creationId="{87A5C1FB-DA3B-B790-DC7F-5653D668FB0F}"/>
          </ac:spMkLst>
        </pc:spChg>
        <pc:spChg chg="del mod ord">
          <ac:chgData name="Катерина Гранат" userId="f5dd12bca48157ee" providerId="LiveId" clId="{CE3E78DB-D3CD-4162-85E9-35793C24B523}" dt="2024-02-07T12:52:25.967" v="403" actId="700"/>
          <ac:spMkLst>
            <pc:docMk/>
            <pc:sldMk cId="921564863" sldId="293"/>
            <ac:spMk id="4" creationId="{B5E7C767-DB45-2C05-CC0C-0A1A0963574B}"/>
          </ac:spMkLst>
        </pc:spChg>
        <pc:spChg chg="del mod ord">
          <ac:chgData name="Катерина Гранат" userId="f5dd12bca48157ee" providerId="LiveId" clId="{CE3E78DB-D3CD-4162-85E9-35793C24B523}" dt="2024-02-07T12:52:28.746" v="404" actId="478"/>
          <ac:spMkLst>
            <pc:docMk/>
            <pc:sldMk cId="921564863" sldId="293"/>
            <ac:spMk id="5" creationId="{70F18771-E99A-1E7B-E5EE-62BCA9645877}"/>
          </ac:spMkLst>
        </pc:spChg>
        <pc:spChg chg="del mod ord">
          <ac:chgData name="Катерина Гранат" userId="f5dd12bca48157ee" providerId="LiveId" clId="{CE3E78DB-D3CD-4162-85E9-35793C24B523}" dt="2024-02-07T12:52:30.016" v="405" actId="478"/>
          <ac:spMkLst>
            <pc:docMk/>
            <pc:sldMk cId="921564863" sldId="293"/>
            <ac:spMk id="6" creationId="{E2A31037-F9CA-10F0-CDFE-E6136704B52B}"/>
          </ac:spMkLst>
        </pc:spChg>
        <pc:spChg chg="add mod ord">
          <ac:chgData name="Катерина Гранат" userId="f5dd12bca48157ee" providerId="LiveId" clId="{CE3E78DB-D3CD-4162-85E9-35793C24B523}" dt="2024-02-07T12:56:22.109" v="457" actId="1076"/>
          <ac:spMkLst>
            <pc:docMk/>
            <pc:sldMk cId="921564863" sldId="293"/>
            <ac:spMk id="7" creationId="{2B6BB1AF-0D4A-C86C-69AC-A64C74C73C20}"/>
          </ac:spMkLst>
        </pc:spChg>
        <pc:spChg chg="add del mod ord">
          <ac:chgData name="Катерина Гранат" userId="f5dd12bca48157ee" providerId="LiveId" clId="{CE3E78DB-D3CD-4162-85E9-35793C24B523}" dt="2024-02-07T12:52:35.402" v="409" actId="478"/>
          <ac:spMkLst>
            <pc:docMk/>
            <pc:sldMk cId="921564863" sldId="293"/>
            <ac:spMk id="8" creationId="{5884C721-41BA-AE90-A604-010452E5201A}"/>
          </ac:spMkLst>
        </pc:spChg>
        <pc:spChg chg="add mod ord">
          <ac:chgData name="Катерина Гранат" userId="f5dd12bca48157ee" providerId="LiveId" clId="{CE3E78DB-D3CD-4162-85E9-35793C24B523}" dt="2024-02-07T12:56:08.885" v="454" actId="1076"/>
          <ac:spMkLst>
            <pc:docMk/>
            <pc:sldMk cId="921564863" sldId="293"/>
            <ac:spMk id="9" creationId="{59AA0455-D5DA-F361-B316-B65FF72F0912}"/>
          </ac:spMkLst>
        </pc:spChg>
        <pc:spChg chg="add del mod ord">
          <ac:chgData name="Катерина Гранат" userId="f5dd12bca48157ee" providerId="LiveId" clId="{CE3E78DB-D3CD-4162-85E9-35793C24B523}" dt="2024-02-07T12:52:33.778" v="408" actId="478"/>
          <ac:spMkLst>
            <pc:docMk/>
            <pc:sldMk cId="921564863" sldId="293"/>
            <ac:spMk id="10" creationId="{9431B9F4-2C64-4769-E401-25546E6858BE}"/>
          </ac:spMkLst>
        </pc:spChg>
        <pc:spChg chg="add del mod ord">
          <ac:chgData name="Катерина Гранат" userId="f5dd12bca48157ee" providerId="LiveId" clId="{CE3E78DB-D3CD-4162-85E9-35793C24B523}" dt="2024-02-07T12:52:32.763" v="407" actId="478"/>
          <ac:spMkLst>
            <pc:docMk/>
            <pc:sldMk cId="921564863" sldId="293"/>
            <ac:spMk id="11" creationId="{6D8B788A-5099-3B81-5BF1-C0C9B2864D43}"/>
          </ac:spMkLst>
        </pc:spChg>
        <pc:picChg chg="add mod">
          <ac:chgData name="Катерина Гранат" userId="f5dd12bca48157ee" providerId="LiveId" clId="{CE3E78DB-D3CD-4162-85E9-35793C24B523}" dt="2024-02-07T12:54:34.354" v="426" actId="14100"/>
          <ac:picMkLst>
            <pc:docMk/>
            <pc:sldMk cId="921564863" sldId="293"/>
            <ac:picMk id="12290" creationId="{5AA44FE6-6BCA-92E8-5A88-02EF18993B02}"/>
          </ac:picMkLst>
        </pc:picChg>
        <pc:picChg chg="add mod">
          <ac:chgData name="Катерина Гранат" userId="f5dd12bca48157ee" providerId="LiveId" clId="{CE3E78DB-D3CD-4162-85E9-35793C24B523}" dt="2024-02-07T12:55:53.037" v="450" actId="1076"/>
          <ac:picMkLst>
            <pc:docMk/>
            <pc:sldMk cId="921564863" sldId="293"/>
            <ac:picMk id="12292" creationId="{8B77E0F0-3670-301A-A898-38D9624EBE18}"/>
          </ac:picMkLst>
        </pc:picChg>
        <pc:picChg chg="add mod">
          <ac:chgData name="Катерина Гранат" userId="f5dd12bca48157ee" providerId="LiveId" clId="{CE3E78DB-D3CD-4162-85E9-35793C24B523}" dt="2024-02-07T12:56:05.533" v="453" actId="1076"/>
          <ac:picMkLst>
            <pc:docMk/>
            <pc:sldMk cId="921564863" sldId="293"/>
            <ac:picMk id="12294" creationId="{44F37074-5337-1993-D2AF-BE612D3E19BB}"/>
          </ac:picMkLst>
        </pc:picChg>
      </pc:sldChg>
      <pc:sldChg chg="addSp delSp modSp new mod modClrScheme chgLayout">
        <pc:chgData name="Катерина Гранат" userId="f5dd12bca48157ee" providerId="LiveId" clId="{CE3E78DB-D3CD-4162-85E9-35793C24B523}" dt="2024-02-07T12:58:30.199" v="487" actId="478"/>
        <pc:sldMkLst>
          <pc:docMk/>
          <pc:sldMk cId="3193682549" sldId="294"/>
        </pc:sldMkLst>
        <pc:spChg chg="del mod ord">
          <ac:chgData name="Катерина Гранат" userId="f5dd12bca48157ee" providerId="LiveId" clId="{CE3E78DB-D3CD-4162-85E9-35793C24B523}" dt="2024-02-07T12:57:00.128" v="458" actId="700"/>
          <ac:spMkLst>
            <pc:docMk/>
            <pc:sldMk cId="3193682549" sldId="294"/>
            <ac:spMk id="2" creationId="{B9177E39-2C18-C883-460C-6854B190F1E5}"/>
          </ac:spMkLst>
        </pc:spChg>
        <pc:spChg chg="del mod ord">
          <ac:chgData name="Катерина Гранат" userId="f5dd12bca48157ee" providerId="LiveId" clId="{CE3E78DB-D3CD-4162-85E9-35793C24B523}" dt="2024-02-07T12:57:00.128" v="458" actId="700"/>
          <ac:spMkLst>
            <pc:docMk/>
            <pc:sldMk cId="3193682549" sldId="294"/>
            <ac:spMk id="3" creationId="{50B1ADE4-D94D-BC88-E0CC-2C9FA5CFE0F9}"/>
          </ac:spMkLst>
        </pc:spChg>
        <pc:spChg chg="del">
          <ac:chgData name="Катерина Гранат" userId="f5dd12bca48157ee" providerId="LiveId" clId="{CE3E78DB-D3CD-4162-85E9-35793C24B523}" dt="2024-02-07T12:57:00.128" v="458" actId="700"/>
          <ac:spMkLst>
            <pc:docMk/>
            <pc:sldMk cId="3193682549" sldId="294"/>
            <ac:spMk id="4" creationId="{FA90367E-9535-562A-5BCB-E870394B697E}"/>
          </ac:spMkLst>
        </pc:spChg>
        <pc:spChg chg="del">
          <ac:chgData name="Катерина Гранат" userId="f5dd12bca48157ee" providerId="LiveId" clId="{CE3E78DB-D3CD-4162-85E9-35793C24B523}" dt="2024-02-07T12:57:00.128" v="458" actId="700"/>
          <ac:spMkLst>
            <pc:docMk/>
            <pc:sldMk cId="3193682549" sldId="294"/>
            <ac:spMk id="5" creationId="{9594BBF2-9778-F0F2-14B8-FBC00DE4FDD9}"/>
          </ac:spMkLst>
        </pc:spChg>
        <pc:spChg chg="del">
          <ac:chgData name="Катерина Гранат" userId="f5dd12bca48157ee" providerId="LiveId" clId="{CE3E78DB-D3CD-4162-85E9-35793C24B523}" dt="2024-02-07T12:57:00.128" v="458" actId="700"/>
          <ac:spMkLst>
            <pc:docMk/>
            <pc:sldMk cId="3193682549" sldId="294"/>
            <ac:spMk id="6" creationId="{6D9DA9E4-B69B-83BA-6ABA-0FE5940CEB3D}"/>
          </ac:spMkLst>
        </pc:spChg>
        <pc:spChg chg="del mod ord">
          <ac:chgData name="Катерина Гранат" userId="f5dd12bca48157ee" providerId="LiveId" clId="{CE3E78DB-D3CD-4162-85E9-35793C24B523}" dt="2024-02-07T12:58:00.319" v="475" actId="478"/>
          <ac:spMkLst>
            <pc:docMk/>
            <pc:sldMk cId="3193682549" sldId="294"/>
            <ac:spMk id="7" creationId="{5CD50F2C-70F8-5A66-DF81-8A2C5CDC309C}"/>
          </ac:spMkLst>
        </pc:spChg>
        <pc:spChg chg="add del mod ord">
          <ac:chgData name="Катерина Гранат" userId="f5dd12bca48157ee" providerId="LiveId" clId="{CE3E78DB-D3CD-4162-85E9-35793C24B523}" dt="2024-02-07T12:57:06.249" v="461" actId="478"/>
          <ac:spMkLst>
            <pc:docMk/>
            <pc:sldMk cId="3193682549" sldId="294"/>
            <ac:spMk id="8" creationId="{555877AA-4BB8-519A-9E2F-0DF316611A69}"/>
          </ac:spMkLst>
        </pc:spChg>
        <pc:spChg chg="add mod ord">
          <ac:chgData name="Катерина Гранат" userId="f5dd12bca48157ee" providerId="LiveId" clId="{CE3E78DB-D3CD-4162-85E9-35793C24B523}" dt="2024-02-07T12:57:51.357" v="470" actId="1076"/>
          <ac:spMkLst>
            <pc:docMk/>
            <pc:sldMk cId="3193682549" sldId="294"/>
            <ac:spMk id="9" creationId="{DDA60218-46AD-8C6A-45E9-2055448C2E7F}"/>
          </ac:spMkLst>
        </pc:spChg>
        <pc:picChg chg="add del mod">
          <ac:chgData name="Катерина Гранат" userId="f5dd12bca48157ee" providerId="LiveId" clId="{CE3E78DB-D3CD-4162-85E9-35793C24B523}" dt="2024-02-07T12:58:30.199" v="487" actId="478"/>
          <ac:picMkLst>
            <pc:docMk/>
            <pc:sldMk cId="3193682549" sldId="294"/>
            <ac:picMk id="13314" creationId="{9B625D48-46F7-8263-7530-B0FF03D75D19}"/>
          </ac:picMkLst>
        </pc:picChg>
        <pc:picChg chg="add mod">
          <ac:chgData name="Катерина Гранат" userId="f5dd12bca48157ee" providerId="LiveId" clId="{CE3E78DB-D3CD-4162-85E9-35793C24B523}" dt="2024-02-07T12:57:51.357" v="470" actId="1076"/>
          <ac:picMkLst>
            <pc:docMk/>
            <pc:sldMk cId="3193682549" sldId="294"/>
            <ac:picMk id="13316" creationId="{5AD77F0B-7BC3-24A8-C4F5-00403E76C83B}"/>
          </ac:picMkLst>
        </pc:picChg>
        <pc:picChg chg="add del mod">
          <ac:chgData name="Катерина Гранат" userId="f5dd12bca48157ee" providerId="LiveId" clId="{CE3E78DB-D3CD-4162-85E9-35793C24B523}" dt="2024-02-07T12:58:29.683" v="486" actId="478"/>
          <ac:picMkLst>
            <pc:docMk/>
            <pc:sldMk cId="3193682549" sldId="294"/>
            <ac:picMk id="13318" creationId="{58E14B40-D44A-37DF-F9A6-ACB02BC28390}"/>
          </ac:picMkLst>
        </pc:picChg>
      </pc:sldChg>
      <pc:sldChg chg="addSp delSp modSp new mod modClrScheme chgLayout">
        <pc:chgData name="Катерина Гранат" userId="f5dd12bca48157ee" providerId="LiveId" clId="{CE3E78DB-D3CD-4162-85E9-35793C24B523}" dt="2024-02-07T13:01:05.933" v="513" actId="1076"/>
        <pc:sldMkLst>
          <pc:docMk/>
          <pc:sldMk cId="2550698392" sldId="295"/>
        </pc:sldMkLst>
        <pc:spChg chg="del mod ord">
          <ac:chgData name="Катерина Гранат" userId="f5dd12bca48157ee" providerId="LiveId" clId="{CE3E78DB-D3CD-4162-85E9-35793C24B523}" dt="2024-02-07T13:00:31.225" v="489" actId="700"/>
          <ac:spMkLst>
            <pc:docMk/>
            <pc:sldMk cId="2550698392" sldId="295"/>
            <ac:spMk id="2" creationId="{5B6924A6-6FAF-A2DF-1C48-CB0FB1CA1B2B}"/>
          </ac:spMkLst>
        </pc:spChg>
        <pc:spChg chg="del mod ord">
          <ac:chgData name="Катерина Гранат" userId="f5dd12bca48157ee" providerId="LiveId" clId="{CE3E78DB-D3CD-4162-85E9-35793C24B523}" dt="2024-02-07T13:00:31.225" v="489" actId="700"/>
          <ac:spMkLst>
            <pc:docMk/>
            <pc:sldMk cId="2550698392" sldId="295"/>
            <ac:spMk id="3" creationId="{49F1B660-C263-D0BF-BDC7-CE2492EE083F}"/>
          </ac:spMkLst>
        </pc:spChg>
        <pc:spChg chg="add mod ord">
          <ac:chgData name="Катерина Гранат" userId="f5dd12bca48157ee" providerId="LiveId" clId="{CE3E78DB-D3CD-4162-85E9-35793C24B523}" dt="2024-02-07T13:01:03.636" v="512" actId="1076"/>
          <ac:spMkLst>
            <pc:docMk/>
            <pc:sldMk cId="2550698392" sldId="295"/>
            <ac:spMk id="4" creationId="{09A42840-40AF-05C7-7514-51B832F429F5}"/>
          </ac:spMkLst>
        </pc:spChg>
        <pc:spChg chg="add del mod ord">
          <ac:chgData name="Катерина Гранат" userId="f5dd12bca48157ee" providerId="LiveId" clId="{CE3E78DB-D3CD-4162-85E9-35793C24B523}" dt="2024-02-07T13:01:00.026" v="510" actId="22"/>
          <ac:spMkLst>
            <pc:docMk/>
            <pc:sldMk cId="2550698392" sldId="295"/>
            <ac:spMk id="5" creationId="{C6D7F8E0-0AF6-6F8B-2261-FB406851211E}"/>
          </ac:spMkLst>
        </pc:spChg>
        <pc:picChg chg="add mod ord">
          <ac:chgData name="Катерина Гранат" userId="f5dd12bca48157ee" providerId="LiveId" clId="{CE3E78DB-D3CD-4162-85E9-35793C24B523}" dt="2024-02-07T13:01:05.933" v="513" actId="1076"/>
          <ac:picMkLst>
            <pc:docMk/>
            <pc:sldMk cId="2550698392" sldId="295"/>
            <ac:picMk id="7" creationId="{DF27B55B-C930-62DB-10B2-8EC07218C17F}"/>
          </ac:picMkLst>
        </pc:picChg>
      </pc:sldChg>
      <pc:sldChg chg="addSp delSp modSp new mod">
        <pc:chgData name="Катерина Гранат" userId="f5dd12bca48157ee" providerId="LiveId" clId="{CE3E78DB-D3CD-4162-85E9-35793C24B523}" dt="2024-02-07T13:02:53.533" v="546" actId="1076"/>
        <pc:sldMkLst>
          <pc:docMk/>
          <pc:sldMk cId="2926073110" sldId="296"/>
        </pc:sldMkLst>
        <pc:spChg chg="mod">
          <ac:chgData name="Катерина Гранат" userId="f5dd12bca48157ee" providerId="LiveId" clId="{CE3E78DB-D3CD-4162-85E9-35793C24B523}" dt="2024-02-07T13:02:37.671" v="545" actId="20577"/>
          <ac:spMkLst>
            <pc:docMk/>
            <pc:sldMk cId="2926073110" sldId="296"/>
            <ac:spMk id="2" creationId="{E77E53BD-1781-937D-9611-0E3B0E5F5626}"/>
          </ac:spMkLst>
        </pc:spChg>
        <pc:spChg chg="del">
          <ac:chgData name="Катерина Гранат" userId="f5dd12bca48157ee" providerId="LiveId" clId="{CE3E78DB-D3CD-4162-85E9-35793C24B523}" dt="2024-02-07T13:01:26.902" v="515" actId="478"/>
          <ac:spMkLst>
            <pc:docMk/>
            <pc:sldMk cId="2926073110" sldId="296"/>
            <ac:spMk id="3" creationId="{D5FDCC26-294D-1221-1DD5-9445F93A407A}"/>
          </ac:spMkLst>
        </pc:spChg>
        <pc:spChg chg="del">
          <ac:chgData name="Катерина Гранат" userId="f5dd12bca48157ee" providerId="LiveId" clId="{CE3E78DB-D3CD-4162-85E9-35793C24B523}" dt="2024-02-07T13:01:35.689" v="520" actId="478"/>
          <ac:spMkLst>
            <pc:docMk/>
            <pc:sldMk cId="2926073110" sldId="296"/>
            <ac:spMk id="4" creationId="{71533F83-B66D-F1A0-975F-4EE338409D12}"/>
          </ac:spMkLst>
        </pc:spChg>
        <pc:spChg chg="del">
          <ac:chgData name="Катерина Гранат" userId="f5dd12bca48157ee" providerId="LiveId" clId="{CE3E78DB-D3CD-4162-85E9-35793C24B523}" dt="2024-02-07T13:01:37.586" v="521" actId="478"/>
          <ac:spMkLst>
            <pc:docMk/>
            <pc:sldMk cId="2926073110" sldId="296"/>
            <ac:spMk id="5" creationId="{1F429162-5D93-1DEA-F71A-5707080E7A29}"/>
          </ac:spMkLst>
        </pc:spChg>
        <pc:picChg chg="add mod">
          <ac:chgData name="Катерина Гранат" userId="f5dd12bca48157ee" providerId="LiveId" clId="{CE3E78DB-D3CD-4162-85E9-35793C24B523}" dt="2024-02-07T13:02:53.533" v="546" actId="1076"/>
          <ac:picMkLst>
            <pc:docMk/>
            <pc:sldMk cId="2926073110" sldId="296"/>
            <ac:picMk id="7" creationId="{1F0FF33C-7C84-04AB-1A6C-E44119C2DAB1}"/>
          </ac:picMkLst>
        </pc:picChg>
      </pc:sldChg>
      <pc:sldChg chg="addSp delSp modSp new mod modClrScheme chgLayout">
        <pc:chgData name="Катерина Гранат" userId="f5dd12bca48157ee" providerId="LiveId" clId="{CE3E78DB-D3CD-4162-85E9-35793C24B523}" dt="2024-02-07T13:28:49.151" v="638" actId="207"/>
        <pc:sldMkLst>
          <pc:docMk/>
          <pc:sldMk cId="2623054086" sldId="297"/>
        </pc:sldMkLst>
        <pc:spChg chg="add del mod ord">
          <ac:chgData name="Катерина Гранат" userId="f5dd12bca48157ee" providerId="LiveId" clId="{CE3E78DB-D3CD-4162-85E9-35793C24B523}" dt="2024-02-07T13:06:00.253" v="557" actId="1076"/>
          <ac:spMkLst>
            <pc:docMk/>
            <pc:sldMk cId="2623054086" sldId="297"/>
            <ac:spMk id="2" creationId="{70BFC6EB-1AE6-3B3E-8860-8052C347D79C}"/>
          </ac:spMkLst>
        </pc:spChg>
        <pc:spChg chg="del mod ord">
          <ac:chgData name="Катерина Гранат" userId="f5dd12bca48157ee" providerId="LiveId" clId="{CE3E78DB-D3CD-4162-85E9-35793C24B523}" dt="2024-02-07T13:05:57.353" v="556" actId="700"/>
          <ac:spMkLst>
            <pc:docMk/>
            <pc:sldMk cId="2623054086" sldId="297"/>
            <ac:spMk id="3" creationId="{995D5C36-6061-A384-7C0A-8E6E1AE6E765}"/>
          </ac:spMkLst>
        </pc:spChg>
        <pc:spChg chg="del">
          <ac:chgData name="Катерина Гранат" userId="f5dd12bca48157ee" providerId="LiveId" clId="{CE3E78DB-D3CD-4162-85E9-35793C24B523}" dt="2024-02-07T13:04:17.338" v="548" actId="478"/>
          <ac:spMkLst>
            <pc:docMk/>
            <pc:sldMk cId="2623054086" sldId="297"/>
            <ac:spMk id="4" creationId="{0F0B524C-E922-3B68-2D19-ED9BBFEA9D6C}"/>
          </ac:spMkLst>
        </pc:spChg>
        <pc:spChg chg="del">
          <ac:chgData name="Катерина Гранат" userId="f5dd12bca48157ee" providerId="LiveId" clId="{CE3E78DB-D3CD-4162-85E9-35793C24B523}" dt="2024-02-07T13:04:17.338" v="548" actId="478"/>
          <ac:spMkLst>
            <pc:docMk/>
            <pc:sldMk cId="2623054086" sldId="297"/>
            <ac:spMk id="5" creationId="{A0DE3773-CEB6-8927-A0B1-039A96BCDCDC}"/>
          </ac:spMkLst>
        </pc:spChg>
        <pc:spChg chg="add mod ord">
          <ac:chgData name="Катерина Гранат" userId="f5dd12bca48157ee" providerId="LiveId" clId="{CE3E78DB-D3CD-4162-85E9-35793C24B523}" dt="2024-02-07T13:07:03.136" v="572" actId="14100"/>
          <ac:spMkLst>
            <pc:docMk/>
            <pc:sldMk cId="2623054086" sldId="297"/>
            <ac:spMk id="6" creationId="{0093243F-05FA-F9D6-37CB-92C00DEB22E8}"/>
          </ac:spMkLst>
        </pc:spChg>
        <pc:spChg chg="add mod">
          <ac:chgData name="Катерина Гранат" userId="f5dd12bca48157ee" providerId="LiveId" clId="{CE3E78DB-D3CD-4162-85E9-35793C24B523}" dt="2024-02-07T13:28:49.151" v="638" actId="207"/>
          <ac:spMkLst>
            <pc:docMk/>
            <pc:sldMk cId="2623054086" sldId="297"/>
            <ac:spMk id="15" creationId="{E5BA363F-9467-73F3-DBAB-E7A1FE7F6788}"/>
          </ac:spMkLst>
        </pc:spChg>
        <pc:picChg chg="add mod">
          <ac:chgData name="Катерина Гранат" userId="f5dd12bca48157ee" providerId="LiveId" clId="{CE3E78DB-D3CD-4162-85E9-35793C24B523}" dt="2024-02-07T13:11:35.602" v="575" actId="1076"/>
          <ac:picMkLst>
            <pc:docMk/>
            <pc:sldMk cId="2623054086" sldId="297"/>
            <ac:picMk id="8" creationId="{45F0CE35-DCED-B19A-DA72-B79259E7DD65}"/>
          </ac:picMkLst>
        </pc:picChg>
        <pc:picChg chg="add mod">
          <ac:chgData name="Катерина Гранат" userId="f5dd12bca48157ee" providerId="LiveId" clId="{CE3E78DB-D3CD-4162-85E9-35793C24B523}" dt="2024-02-07T13:11:37.665" v="576"/>
          <ac:picMkLst>
            <pc:docMk/>
            <pc:sldMk cId="2623054086" sldId="297"/>
            <ac:picMk id="10" creationId="{51041D53-844D-AAB6-51C0-009F0337E0CD}"/>
          </ac:picMkLst>
        </pc:picChg>
        <pc:picChg chg="add del mod">
          <ac:chgData name="Катерина Гранат" userId="f5dd12bca48157ee" providerId="LiveId" clId="{CE3E78DB-D3CD-4162-85E9-35793C24B523}" dt="2024-02-07T13:25:12.102" v="580" actId="21"/>
          <ac:picMkLst>
            <pc:docMk/>
            <pc:sldMk cId="2623054086" sldId="297"/>
            <ac:picMk id="12" creationId="{59D70869-85D7-293C-5AF0-424A3242D724}"/>
          </ac:picMkLst>
        </pc:picChg>
        <pc:picChg chg="add mod modCrop">
          <ac:chgData name="Катерина Гранат" userId="f5dd12bca48157ee" providerId="LiveId" clId="{CE3E78DB-D3CD-4162-85E9-35793C24B523}" dt="2024-02-07T13:26:43.957" v="590" actId="1076"/>
          <ac:picMkLst>
            <pc:docMk/>
            <pc:sldMk cId="2623054086" sldId="297"/>
            <ac:picMk id="14" creationId="{9FB3FCF8-6E37-88BA-21EA-5280CD3C502C}"/>
          </ac:picMkLst>
        </pc:picChg>
        <pc:picChg chg="add del mod">
          <ac:chgData name="Катерина Гранат" userId="f5dd12bca48157ee" providerId="LiveId" clId="{CE3E78DB-D3CD-4162-85E9-35793C24B523}" dt="2024-02-07T13:06:53.759" v="569" actId="478"/>
          <ac:picMkLst>
            <pc:docMk/>
            <pc:sldMk cId="2623054086" sldId="297"/>
            <ac:picMk id="14338" creationId="{AD8A7E39-B58A-BD51-B67A-22BDCA805508}"/>
          </ac:picMkLst>
        </pc:picChg>
      </pc:sldChg>
      <pc:sldChg chg="addSp delSp modSp new mod modClrScheme chgLayout">
        <pc:chgData name="Катерина Гранат" userId="f5dd12bca48157ee" providerId="LiveId" clId="{CE3E78DB-D3CD-4162-85E9-35793C24B523}" dt="2024-02-07T13:29:50.349" v="670" actId="20577"/>
        <pc:sldMkLst>
          <pc:docMk/>
          <pc:sldMk cId="2427060341" sldId="298"/>
        </pc:sldMkLst>
        <pc:spChg chg="del mod ord">
          <ac:chgData name="Катерина Гранат" userId="f5dd12bca48157ee" providerId="LiveId" clId="{CE3E78DB-D3CD-4162-85E9-35793C24B523}" dt="2024-02-07T13:29:09.195" v="640" actId="700"/>
          <ac:spMkLst>
            <pc:docMk/>
            <pc:sldMk cId="2427060341" sldId="298"/>
            <ac:spMk id="2" creationId="{552E7843-07F1-4908-017D-8596C6AEBDDE}"/>
          </ac:spMkLst>
        </pc:spChg>
        <pc:spChg chg="del mod ord">
          <ac:chgData name="Катерина Гранат" userId="f5dd12bca48157ee" providerId="LiveId" clId="{CE3E78DB-D3CD-4162-85E9-35793C24B523}" dt="2024-02-07T13:29:09.195" v="640" actId="700"/>
          <ac:spMkLst>
            <pc:docMk/>
            <pc:sldMk cId="2427060341" sldId="298"/>
            <ac:spMk id="3" creationId="{ACC16774-9E5A-40D6-C78C-E5A806F2F938}"/>
          </ac:spMkLst>
        </pc:spChg>
        <pc:spChg chg="del mod ord">
          <ac:chgData name="Катерина Гранат" userId="f5dd12bca48157ee" providerId="LiveId" clId="{CE3E78DB-D3CD-4162-85E9-35793C24B523}" dt="2024-02-07T13:29:15.018" v="642" actId="478"/>
          <ac:spMkLst>
            <pc:docMk/>
            <pc:sldMk cId="2427060341" sldId="298"/>
            <ac:spMk id="4" creationId="{8D5C9CE0-87D7-B182-3D4F-23B4872E42E0}"/>
          </ac:spMkLst>
        </pc:spChg>
        <pc:spChg chg="del mod ord">
          <ac:chgData name="Катерина Гранат" userId="f5dd12bca48157ee" providerId="LiveId" clId="{CE3E78DB-D3CD-4162-85E9-35793C24B523}" dt="2024-02-07T13:29:13.086" v="641" actId="478"/>
          <ac:spMkLst>
            <pc:docMk/>
            <pc:sldMk cId="2427060341" sldId="298"/>
            <ac:spMk id="5" creationId="{77C16E7E-9A1D-4FAE-5DD2-98C875381A9A}"/>
          </ac:spMkLst>
        </pc:spChg>
        <pc:spChg chg="add mod ord">
          <ac:chgData name="Катерина Гранат" userId="f5dd12bca48157ee" providerId="LiveId" clId="{CE3E78DB-D3CD-4162-85E9-35793C24B523}" dt="2024-02-07T13:29:50.349" v="670" actId="20577"/>
          <ac:spMkLst>
            <pc:docMk/>
            <pc:sldMk cId="2427060341" sldId="298"/>
            <ac:spMk id="6" creationId="{8BC1CB60-D98D-757F-A571-0A5ED852B7AA}"/>
          </ac:spMkLst>
        </pc:spChg>
        <pc:spChg chg="add del mod ord">
          <ac:chgData name="Катерина Гранат" userId="f5dd12bca48157ee" providerId="LiveId" clId="{CE3E78DB-D3CD-4162-85E9-35793C24B523}" dt="2024-02-07T13:29:46.117" v="668" actId="478"/>
          <ac:spMkLst>
            <pc:docMk/>
            <pc:sldMk cId="2427060341" sldId="298"/>
            <ac:spMk id="7" creationId="{B585B3D0-7805-0C05-3308-D01C4988EE3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ru-RU"/>
              <a:t>Образец заголовка</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ru-RU"/>
              <a:t>Образец заголовка</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ри колонки">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ru-RU"/>
              <a:t>Образец заголовка</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ru-RU"/>
              <a:t>Образец заголовка</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ru-RU"/>
              <a:t>Образец заголовка</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ru-RU"/>
              <a:t>Образец текста</a:t>
            </a:r>
          </a:p>
          <a:p>
            <a:pPr lvl="1"/>
            <a:r>
              <a:rPr lang="ru-RU"/>
              <a:t>Второй уровень</a:t>
            </a:r>
          </a:p>
          <a:p>
            <a:pPr lvl="2"/>
            <a:r>
              <a:rPr lang="ru-RU"/>
              <a:t>Третий уровень</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ru-RU"/>
              <a:t>Образец заголовка</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и диаграмма">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Заголовок и таблица">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ru-RU"/>
              <a:t>Образец заголовка</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ru-RU"/>
              <a:t>Образец текста</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br>
              <a:rPr lang="en-US" dirty="0"/>
            </a:br>
            <a:r>
              <a:rPr lang="en-US" dirty="0"/>
              <a:t>All about git</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209544"/>
            <a:ext cx="3493008" cy="1857570"/>
          </a:xfrm>
        </p:spPr>
        <p:txBody>
          <a:bodyPr/>
          <a:lstStyle/>
          <a:p>
            <a:endParaRPr lang="en-US" dirty="0"/>
          </a:p>
          <a:p>
            <a:r>
              <a:rPr lang="en-US" dirty="0"/>
              <a:t>Performed by student</a:t>
            </a:r>
          </a:p>
          <a:p>
            <a:r>
              <a:rPr lang="en-US" dirty="0"/>
              <a:t>group RPZ-13a</a:t>
            </a:r>
          </a:p>
          <a:p>
            <a:r>
              <a:rPr lang="en-US" dirty="0"/>
              <a:t>Kateryna </a:t>
            </a:r>
            <a:r>
              <a:rPr lang="en-US" dirty="0" err="1"/>
              <a:t>Hranat</a:t>
            </a:r>
            <a:endParaRPr lang="en-US" dirty="0"/>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7CD724-7A3D-C547-F3E2-9501873C1F60}"/>
              </a:ext>
            </a:extLst>
          </p:cNvPr>
          <p:cNvSpPr>
            <a:spLocks noGrp="1"/>
          </p:cNvSpPr>
          <p:nvPr>
            <p:ph type="title"/>
          </p:nvPr>
        </p:nvSpPr>
        <p:spPr>
          <a:xfrm>
            <a:off x="758952" y="529576"/>
            <a:ext cx="10671048" cy="768096"/>
          </a:xfrm>
        </p:spPr>
        <p:txBody>
          <a:bodyPr/>
          <a:lstStyle/>
          <a:p>
            <a:r>
              <a:rPr lang="en-US" dirty="0"/>
              <a:t>Interesting Facts:</a:t>
            </a:r>
            <a:endParaRPr lang="ru-UA" dirty="0"/>
          </a:p>
        </p:txBody>
      </p:sp>
      <p:sp>
        <p:nvSpPr>
          <p:cNvPr id="8" name="Объект 7">
            <a:extLst>
              <a:ext uri="{FF2B5EF4-FFF2-40B4-BE49-F238E27FC236}">
                <a16:creationId xmlns:a16="http://schemas.microsoft.com/office/drawing/2014/main" id="{0110DECA-D022-975E-31EA-BBAEB8724FCD}"/>
              </a:ext>
            </a:extLst>
          </p:cNvPr>
          <p:cNvSpPr>
            <a:spLocks noGrp="1"/>
          </p:cNvSpPr>
          <p:nvPr>
            <p:ph sz="half" idx="1"/>
          </p:nvPr>
        </p:nvSpPr>
        <p:spPr>
          <a:xfrm>
            <a:off x="758952" y="1725469"/>
            <a:ext cx="10671048" cy="5283002"/>
          </a:xfrm>
        </p:spPr>
        <p:txBody>
          <a:bodyPr/>
          <a:lstStyle/>
          <a:p>
            <a:r>
              <a:rPr lang="en-US" sz="2400" dirty="0"/>
              <a:t>Git was created by Linus Torvalds in 2005 for managing the Linux kernel development.</a:t>
            </a:r>
          </a:p>
          <a:p>
            <a:r>
              <a:rPr lang="en-US" sz="2400" dirty="0"/>
              <a:t>The name "Git" is British slang for a foolish or unpleasant person, chosen by Torvalds as a pun.</a:t>
            </a:r>
          </a:p>
          <a:p>
            <a:r>
              <a:rPr lang="en-US" sz="2400" dirty="0"/>
              <a:t>GitHub, a popular platform for hosting Git repositories, was founded in 2008 and acquired by Microsoft in 2018.</a:t>
            </a:r>
          </a:p>
          <a:p>
            <a:r>
              <a:rPr lang="en-US" sz="2400" dirty="0"/>
              <a:t>Git is used not only for software development but also for managing configurations, writing books, and even tracking changes in legal documents.</a:t>
            </a:r>
            <a:endParaRPr lang="ru-UA" sz="2400" dirty="0"/>
          </a:p>
        </p:txBody>
      </p:sp>
    </p:spTree>
    <p:extLst>
      <p:ext uri="{BB962C8B-B14F-4D97-AF65-F5344CB8AC3E}">
        <p14:creationId xmlns:p14="http://schemas.microsoft.com/office/powerpoint/2010/main" val="239017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FF182543-7BE2-14F1-B9B8-DB349ED675B5}"/>
              </a:ext>
            </a:extLst>
          </p:cNvPr>
          <p:cNvSpPr>
            <a:spLocks noGrp="1"/>
          </p:cNvSpPr>
          <p:nvPr>
            <p:ph type="title"/>
          </p:nvPr>
        </p:nvSpPr>
        <p:spPr>
          <a:xfrm>
            <a:off x="2895600" y="3118740"/>
            <a:ext cx="6400800" cy="915673"/>
          </a:xfrm>
        </p:spPr>
        <p:txBody>
          <a:bodyPr/>
          <a:lstStyle/>
          <a:p>
            <a:r>
              <a:rPr lang="en-US" dirty="0"/>
              <a:t>Commit in Git:</a:t>
            </a:r>
            <a:endParaRPr lang="ru-UA" dirty="0"/>
          </a:p>
        </p:txBody>
      </p:sp>
      <p:sp>
        <p:nvSpPr>
          <p:cNvPr id="5" name="Номер слайда 4">
            <a:extLst>
              <a:ext uri="{FF2B5EF4-FFF2-40B4-BE49-F238E27FC236}">
                <a16:creationId xmlns:a16="http://schemas.microsoft.com/office/drawing/2014/main" id="{578CF1C6-1DC4-FC14-639B-B1C2EE50E30D}"/>
              </a:ext>
            </a:extLst>
          </p:cNvPr>
          <p:cNvSpPr>
            <a:spLocks noGrp="1"/>
          </p:cNvSpPr>
          <p:nvPr>
            <p:ph type="sldNum" sz="quarter" idx="4294967295"/>
          </p:nvPr>
        </p:nvSpPr>
        <p:spPr>
          <a:xfrm>
            <a:off x="11204575" y="457200"/>
            <a:ext cx="987425" cy="274638"/>
          </a:xfrm>
        </p:spPr>
        <p:txBody>
          <a:bodyPr/>
          <a:lstStyle/>
          <a:p>
            <a:fld id="{48F63A3B-78C7-47BE-AE5E-E10140E04643}" type="slidenum">
              <a:rPr lang="en-US" smtClean="0"/>
              <a:t>11</a:t>
            </a:fld>
            <a:endParaRPr lang="en-US" dirty="0"/>
          </a:p>
        </p:txBody>
      </p:sp>
      <p:pic>
        <p:nvPicPr>
          <p:cNvPr id="8" name="Picture 6" descr="RIGHT ARROW PICTOGRAM Logo Download png">
            <a:extLst>
              <a:ext uri="{FF2B5EF4-FFF2-40B4-BE49-F238E27FC236}">
                <a16:creationId xmlns:a16="http://schemas.microsoft.com/office/drawing/2014/main" id="{8142033F-81CC-D379-441F-EB90FA7C5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737" y="4450070"/>
            <a:ext cx="2155133" cy="180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998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a:extLst>
              <a:ext uri="{FF2B5EF4-FFF2-40B4-BE49-F238E27FC236}">
                <a16:creationId xmlns:a16="http://schemas.microsoft.com/office/drawing/2014/main" id="{511DD4A6-85B1-B975-0F4E-25280C9201F7}"/>
              </a:ext>
            </a:extLst>
          </p:cNvPr>
          <p:cNvSpPr>
            <a:spLocks noGrp="1"/>
          </p:cNvSpPr>
          <p:nvPr>
            <p:ph idx="1"/>
          </p:nvPr>
        </p:nvSpPr>
        <p:spPr>
          <a:xfrm>
            <a:off x="560907" y="964282"/>
            <a:ext cx="8025532" cy="3328937"/>
          </a:xfrm>
        </p:spPr>
        <p:txBody>
          <a:bodyPr/>
          <a:lstStyle/>
          <a:p>
            <a:r>
              <a:rPr lang="en-US" sz="2000" dirty="0"/>
              <a:t>A commit in Git refers to a snapshot of the project's state at a specific point in time. It represents a set of changes made to the files in the repository since the last commit. Each commit has a unique identifier called a hash or commit ID, which is generated based on the contents of the commit and its parent commit(s).</a:t>
            </a:r>
            <a:endParaRPr lang="ru-UA" sz="2000" dirty="0"/>
          </a:p>
        </p:txBody>
      </p:sp>
      <p:pic>
        <p:nvPicPr>
          <p:cNvPr id="8194" name="Picture 2" descr="About commits - GitHub Docs">
            <a:extLst>
              <a:ext uri="{FF2B5EF4-FFF2-40B4-BE49-F238E27FC236}">
                <a16:creationId xmlns:a16="http://schemas.microsoft.com/office/drawing/2014/main" id="{A095D595-0963-985C-7807-2809DFE43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999" y="3170885"/>
            <a:ext cx="8476431" cy="272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182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0F12230D-339F-FBB7-5EE5-D0FDBEC21F4E}"/>
              </a:ext>
            </a:extLst>
          </p:cNvPr>
          <p:cNvSpPr>
            <a:spLocks noGrp="1"/>
          </p:cNvSpPr>
          <p:nvPr>
            <p:ph type="title"/>
          </p:nvPr>
        </p:nvSpPr>
        <p:spPr>
          <a:xfrm>
            <a:off x="1499616" y="767394"/>
            <a:ext cx="10008443" cy="768096"/>
          </a:xfrm>
        </p:spPr>
        <p:txBody>
          <a:bodyPr/>
          <a:lstStyle/>
          <a:p>
            <a:r>
              <a:rPr lang="en-US" dirty="0"/>
              <a:t>Components of a Commit:</a:t>
            </a:r>
            <a:endParaRPr lang="ru-UA" dirty="0"/>
          </a:p>
        </p:txBody>
      </p:sp>
      <p:sp>
        <p:nvSpPr>
          <p:cNvPr id="7" name="Объект 6">
            <a:extLst>
              <a:ext uri="{FF2B5EF4-FFF2-40B4-BE49-F238E27FC236}">
                <a16:creationId xmlns:a16="http://schemas.microsoft.com/office/drawing/2014/main" id="{A8F05DD5-064B-B892-74B1-23BE16B6920B}"/>
              </a:ext>
            </a:extLst>
          </p:cNvPr>
          <p:cNvSpPr>
            <a:spLocks noGrp="1"/>
          </p:cNvSpPr>
          <p:nvPr>
            <p:ph idx="1"/>
          </p:nvPr>
        </p:nvSpPr>
        <p:spPr>
          <a:xfrm>
            <a:off x="356840" y="1711266"/>
            <a:ext cx="7203687" cy="4578022"/>
          </a:xfrm>
        </p:spPr>
        <p:txBody>
          <a:bodyPr/>
          <a:lstStyle/>
          <a:p>
            <a:r>
              <a:rPr lang="en-US" sz="2000" b="1" dirty="0"/>
              <a:t>Commit Message: </a:t>
            </a:r>
            <a:r>
              <a:rPr lang="en-US" sz="2000" dirty="0"/>
              <a:t>A descriptive message summarizing the changes introduced by the commit. It should be concise yet informative, providing context to other developers about the purpose and scope of the changes.</a:t>
            </a:r>
          </a:p>
          <a:p>
            <a:r>
              <a:rPr lang="en-US" sz="2000" b="1" dirty="0"/>
              <a:t>Author and Timestamp: </a:t>
            </a:r>
            <a:r>
              <a:rPr lang="en-US" sz="2000" dirty="0"/>
              <a:t>The name and email address of the author who made the commit, along with the timestamp indicating when the commit was created.</a:t>
            </a:r>
          </a:p>
          <a:p>
            <a:r>
              <a:rPr lang="en-US" sz="2000" b="1" dirty="0"/>
              <a:t>Changes: </a:t>
            </a:r>
            <a:r>
              <a:rPr lang="en-US" sz="2000" dirty="0"/>
              <a:t>The actual modifications made to the files in the repository. This includes additions, deletions, and modifications of lines of code or content.</a:t>
            </a:r>
            <a:endParaRPr lang="ru-UA" sz="2000" dirty="0"/>
          </a:p>
        </p:txBody>
      </p:sp>
    </p:spTree>
    <p:extLst>
      <p:ext uri="{BB962C8B-B14F-4D97-AF65-F5344CB8AC3E}">
        <p14:creationId xmlns:p14="http://schemas.microsoft.com/office/powerpoint/2010/main" val="694668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8471C9C-8011-37BA-5246-D02F9DFFF800}"/>
              </a:ext>
            </a:extLst>
          </p:cNvPr>
          <p:cNvSpPr>
            <a:spLocks noGrp="1"/>
          </p:cNvSpPr>
          <p:nvPr>
            <p:ph type="title"/>
          </p:nvPr>
        </p:nvSpPr>
        <p:spPr>
          <a:xfrm>
            <a:off x="839789" y="248855"/>
            <a:ext cx="3932237" cy="1600200"/>
          </a:xfrm>
        </p:spPr>
        <p:txBody>
          <a:bodyPr/>
          <a:lstStyle/>
          <a:p>
            <a:r>
              <a:rPr lang="en-US" dirty="0"/>
              <a:t>Purpose of Commits:</a:t>
            </a:r>
            <a:endParaRPr lang="ru-UA" dirty="0"/>
          </a:p>
        </p:txBody>
      </p:sp>
      <p:sp>
        <p:nvSpPr>
          <p:cNvPr id="5" name="Объект 4">
            <a:extLst>
              <a:ext uri="{FF2B5EF4-FFF2-40B4-BE49-F238E27FC236}">
                <a16:creationId xmlns:a16="http://schemas.microsoft.com/office/drawing/2014/main" id="{66F95230-A9C3-99DA-D10C-62B602F1394A}"/>
              </a:ext>
            </a:extLst>
          </p:cNvPr>
          <p:cNvSpPr>
            <a:spLocks noGrp="1"/>
          </p:cNvSpPr>
          <p:nvPr>
            <p:ph type="body" sz="half" idx="2"/>
          </p:nvPr>
        </p:nvSpPr>
        <p:spPr>
          <a:xfrm>
            <a:off x="381965" y="2057400"/>
            <a:ext cx="5117987" cy="4204504"/>
          </a:xfrm>
        </p:spPr>
        <p:txBody>
          <a:bodyPr>
            <a:normAutofit/>
          </a:bodyPr>
          <a:lstStyle/>
          <a:p>
            <a:r>
              <a:rPr lang="en-US" b="1" dirty="0"/>
              <a:t>Version History: </a:t>
            </a:r>
            <a:r>
              <a:rPr lang="en-US" dirty="0"/>
              <a:t>Commits form the version history of a project, allowing developers to track changes over time and understand the evolution of the codebase.</a:t>
            </a:r>
          </a:p>
          <a:p>
            <a:r>
              <a:rPr lang="en-US" b="1" dirty="0"/>
              <a:t>Reproducibility:</a:t>
            </a:r>
            <a:r>
              <a:rPr lang="en-US" dirty="0"/>
              <a:t> Commits provide a means to reproduce previous states of the project, enabling developers to revert to a stable version or debug issues by isolating changes introduced in specific commits.</a:t>
            </a:r>
          </a:p>
          <a:p>
            <a:r>
              <a:rPr lang="en-US" b="1" dirty="0"/>
              <a:t>Collaboration:</a:t>
            </a:r>
            <a:r>
              <a:rPr lang="en-US" dirty="0"/>
              <a:t> Commits facilitate collaboration among developers by providing a structured way to share and review changes. Each commit represents a logical unit of work that can be independently discussed, reviewed, and merged into the main codebase.</a:t>
            </a:r>
            <a:endParaRPr lang="ru-UA" dirty="0"/>
          </a:p>
        </p:txBody>
      </p:sp>
      <p:pic>
        <p:nvPicPr>
          <p:cNvPr id="11266" name="Picture 2" descr="The practical guide to git commit message conventions | Datree.io">
            <a:extLst>
              <a:ext uri="{FF2B5EF4-FFF2-40B4-BE49-F238E27FC236}">
                <a16:creationId xmlns:a16="http://schemas.microsoft.com/office/drawing/2014/main" id="{B8E9D081-CE98-F816-959D-12D2215B7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975" y="2013995"/>
            <a:ext cx="6486292" cy="324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969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2B6BB1AF-0D4A-C86C-69AC-A64C74C73C20}"/>
              </a:ext>
            </a:extLst>
          </p:cNvPr>
          <p:cNvSpPr>
            <a:spLocks noGrp="1"/>
          </p:cNvSpPr>
          <p:nvPr>
            <p:ph type="title"/>
          </p:nvPr>
        </p:nvSpPr>
        <p:spPr>
          <a:xfrm>
            <a:off x="2632821" y="426282"/>
            <a:ext cx="6926357" cy="768096"/>
          </a:xfrm>
        </p:spPr>
        <p:txBody>
          <a:bodyPr/>
          <a:lstStyle/>
          <a:p>
            <a:r>
              <a:rPr lang="en-US" dirty="0"/>
              <a:t>Commit Workflow:</a:t>
            </a:r>
            <a:endParaRPr lang="ru-UA" dirty="0"/>
          </a:p>
        </p:txBody>
      </p:sp>
      <p:sp>
        <p:nvSpPr>
          <p:cNvPr id="9" name="Объект 8">
            <a:extLst>
              <a:ext uri="{FF2B5EF4-FFF2-40B4-BE49-F238E27FC236}">
                <a16:creationId xmlns:a16="http://schemas.microsoft.com/office/drawing/2014/main" id="{59AA0455-D5DA-F361-B316-B65FF72F0912}"/>
              </a:ext>
            </a:extLst>
          </p:cNvPr>
          <p:cNvSpPr>
            <a:spLocks noGrp="1"/>
          </p:cNvSpPr>
          <p:nvPr>
            <p:ph sz="half" idx="2"/>
          </p:nvPr>
        </p:nvSpPr>
        <p:spPr>
          <a:xfrm>
            <a:off x="6096000" y="1836660"/>
            <a:ext cx="5840363" cy="3684588"/>
          </a:xfrm>
        </p:spPr>
        <p:txBody>
          <a:bodyPr/>
          <a:lstStyle/>
          <a:p>
            <a:r>
              <a:rPr lang="en-US" sz="1600" b="1" dirty="0"/>
              <a:t>Staging Changes: </a:t>
            </a:r>
            <a:r>
              <a:rPr lang="en-US" sz="1600" dirty="0"/>
              <a:t>Before committing, developers stage the changes they want to include in the commit using the git add command. This allows for selective inclusion of modifications and helps organize changes into logical units.</a:t>
            </a:r>
          </a:p>
          <a:p>
            <a:endParaRPr lang="en-US" sz="1600" dirty="0"/>
          </a:p>
          <a:p>
            <a:r>
              <a:rPr lang="en-US" sz="1600" b="1" dirty="0"/>
              <a:t>Creating a Commit: </a:t>
            </a:r>
            <a:r>
              <a:rPr lang="en-US" sz="1600" dirty="0"/>
              <a:t>Once changes are staged, developers use the git commit command to create a commit. They provide a commit message describing the purpose and context of the changes.</a:t>
            </a:r>
          </a:p>
          <a:p>
            <a:endParaRPr lang="en-US" sz="1600" dirty="0"/>
          </a:p>
          <a:p>
            <a:r>
              <a:rPr lang="en-US" sz="1600" b="1" dirty="0"/>
              <a:t>Viewing Commit History: </a:t>
            </a:r>
            <a:r>
              <a:rPr lang="en-US" sz="1600" dirty="0"/>
              <a:t>Developers can view the commit history of a project using commands like git log, which displays a list of commits along with their metadata and commit messages.</a:t>
            </a:r>
            <a:endParaRPr lang="ru-UA" sz="1600" dirty="0"/>
          </a:p>
        </p:txBody>
      </p:sp>
      <p:pic>
        <p:nvPicPr>
          <p:cNvPr id="12292" name="Picture 4" descr="A Git Workflow for Data Teams">
            <a:extLst>
              <a:ext uri="{FF2B5EF4-FFF2-40B4-BE49-F238E27FC236}">
                <a16:creationId xmlns:a16="http://schemas.microsoft.com/office/drawing/2014/main" id="{8B77E0F0-3670-301A-A898-38D9624EB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97" y="1360100"/>
            <a:ext cx="5274527" cy="296692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5 Git Workflows to Improve Your Version Control">
            <a:extLst>
              <a:ext uri="{FF2B5EF4-FFF2-40B4-BE49-F238E27FC236}">
                <a16:creationId xmlns:a16="http://schemas.microsoft.com/office/drawing/2014/main" id="{44F37074-5337-1993-D2AF-BE612D3E1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64" y="3844635"/>
            <a:ext cx="5055220" cy="284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56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одзаголовок 8">
            <a:extLst>
              <a:ext uri="{FF2B5EF4-FFF2-40B4-BE49-F238E27FC236}">
                <a16:creationId xmlns:a16="http://schemas.microsoft.com/office/drawing/2014/main" id="{DDA60218-46AD-8C6A-45E9-2055448C2E7F}"/>
              </a:ext>
            </a:extLst>
          </p:cNvPr>
          <p:cNvSpPr>
            <a:spLocks noGrp="1"/>
          </p:cNvSpPr>
          <p:nvPr>
            <p:ph type="subTitle" idx="1"/>
          </p:nvPr>
        </p:nvSpPr>
        <p:spPr>
          <a:xfrm>
            <a:off x="642086" y="1991979"/>
            <a:ext cx="6494693" cy="2691533"/>
          </a:xfrm>
        </p:spPr>
        <p:txBody>
          <a:bodyPr/>
          <a:lstStyle/>
          <a:p>
            <a:r>
              <a:rPr lang="en-US" dirty="0"/>
              <a:t>In summary, a commit in Git captures a snapshot of the project's state at a specific moment, including changes made to files, metadata such as author and timestamp, and a descriptive message. Commits play a crucial role in version control, collaboration, and maintaining a structured development workflow.</a:t>
            </a:r>
            <a:endParaRPr lang="ru-UA" dirty="0"/>
          </a:p>
        </p:txBody>
      </p:sp>
    </p:spTree>
    <p:extLst>
      <p:ext uri="{BB962C8B-B14F-4D97-AF65-F5344CB8AC3E}">
        <p14:creationId xmlns:p14="http://schemas.microsoft.com/office/powerpoint/2010/main" val="3193682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09A42840-40AF-05C7-7514-51B832F429F5}"/>
              </a:ext>
            </a:extLst>
          </p:cNvPr>
          <p:cNvSpPr>
            <a:spLocks noGrp="1"/>
          </p:cNvSpPr>
          <p:nvPr>
            <p:ph type="title"/>
          </p:nvPr>
        </p:nvSpPr>
        <p:spPr>
          <a:xfrm>
            <a:off x="758952" y="792405"/>
            <a:ext cx="10671048" cy="768096"/>
          </a:xfrm>
        </p:spPr>
        <p:txBody>
          <a:bodyPr/>
          <a:lstStyle/>
          <a:p>
            <a:r>
              <a:rPr lang="en-US" dirty="0"/>
              <a:t>My account on git</a:t>
            </a:r>
            <a:endParaRPr lang="ru-UA" dirty="0"/>
          </a:p>
        </p:txBody>
      </p:sp>
      <p:pic>
        <p:nvPicPr>
          <p:cNvPr id="7" name="Объект 6">
            <a:extLst>
              <a:ext uri="{FF2B5EF4-FFF2-40B4-BE49-F238E27FC236}">
                <a16:creationId xmlns:a16="http://schemas.microsoft.com/office/drawing/2014/main" id="{DF27B55B-C930-62DB-10B2-8EC07218C17F}"/>
              </a:ext>
            </a:extLst>
          </p:cNvPr>
          <p:cNvPicPr>
            <a:picLocks noGrp="1" noChangeAspect="1"/>
          </p:cNvPicPr>
          <p:nvPr>
            <p:ph sz="half" idx="1"/>
          </p:nvPr>
        </p:nvPicPr>
        <p:blipFill>
          <a:blip r:embed="rId2"/>
          <a:stretch>
            <a:fillRect/>
          </a:stretch>
        </p:blipFill>
        <p:spPr>
          <a:xfrm>
            <a:off x="618613" y="1869263"/>
            <a:ext cx="10961124" cy="4433887"/>
          </a:xfrm>
        </p:spPr>
      </p:pic>
    </p:spTree>
    <p:extLst>
      <p:ext uri="{BB962C8B-B14F-4D97-AF65-F5344CB8AC3E}">
        <p14:creationId xmlns:p14="http://schemas.microsoft.com/office/powerpoint/2010/main" val="2550698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7E53BD-1781-937D-9611-0E3B0E5F5626}"/>
              </a:ext>
            </a:extLst>
          </p:cNvPr>
          <p:cNvSpPr>
            <a:spLocks noGrp="1"/>
          </p:cNvSpPr>
          <p:nvPr>
            <p:ph type="title"/>
          </p:nvPr>
        </p:nvSpPr>
        <p:spPr>
          <a:xfrm>
            <a:off x="758952" y="832104"/>
            <a:ext cx="10671048" cy="768096"/>
          </a:xfrm>
        </p:spPr>
        <p:txBody>
          <a:bodyPr/>
          <a:lstStyle/>
          <a:p>
            <a:r>
              <a:rPr lang="en-US" dirty="0"/>
              <a:t>My public repository</a:t>
            </a:r>
            <a:endParaRPr lang="ru-UA" dirty="0"/>
          </a:p>
        </p:txBody>
      </p:sp>
      <p:pic>
        <p:nvPicPr>
          <p:cNvPr id="7" name="Рисунок 6">
            <a:extLst>
              <a:ext uri="{FF2B5EF4-FFF2-40B4-BE49-F238E27FC236}">
                <a16:creationId xmlns:a16="http://schemas.microsoft.com/office/drawing/2014/main" id="{1F0FF33C-7C84-04AB-1A6C-E44119C2DAB1}"/>
              </a:ext>
            </a:extLst>
          </p:cNvPr>
          <p:cNvPicPr>
            <a:picLocks noChangeAspect="1"/>
          </p:cNvPicPr>
          <p:nvPr/>
        </p:nvPicPr>
        <p:blipFill>
          <a:blip r:embed="rId2"/>
          <a:stretch>
            <a:fillRect/>
          </a:stretch>
        </p:blipFill>
        <p:spPr>
          <a:xfrm>
            <a:off x="1728773" y="1766799"/>
            <a:ext cx="8731405" cy="4709556"/>
          </a:xfrm>
          <a:prstGeom prst="rect">
            <a:avLst/>
          </a:prstGeom>
        </p:spPr>
      </p:pic>
    </p:spTree>
    <p:extLst>
      <p:ext uri="{BB962C8B-B14F-4D97-AF65-F5344CB8AC3E}">
        <p14:creationId xmlns:p14="http://schemas.microsoft.com/office/powerpoint/2010/main" val="2926073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BFC6EB-1AE6-3B3E-8860-8052C347D79C}"/>
              </a:ext>
            </a:extLst>
          </p:cNvPr>
          <p:cNvSpPr>
            <a:spLocks noGrp="1"/>
          </p:cNvSpPr>
          <p:nvPr>
            <p:ph type="title"/>
          </p:nvPr>
        </p:nvSpPr>
        <p:spPr>
          <a:xfrm>
            <a:off x="705872" y="801996"/>
            <a:ext cx="6766560" cy="768096"/>
          </a:xfrm>
        </p:spPr>
        <p:txBody>
          <a:bodyPr/>
          <a:lstStyle/>
          <a:p>
            <a:r>
              <a:rPr lang="en-US" dirty="0"/>
              <a:t>Conclusions:</a:t>
            </a:r>
            <a:endParaRPr lang="ru-UA" dirty="0"/>
          </a:p>
        </p:txBody>
      </p:sp>
      <p:sp>
        <p:nvSpPr>
          <p:cNvPr id="6" name="Объект 5">
            <a:extLst>
              <a:ext uri="{FF2B5EF4-FFF2-40B4-BE49-F238E27FC236}">
                <a16:creationId xmlns:a16="http://schemas.microsoft.com/office/drawing/2014/main" id="{0093243F-05FA-F9D6-37CB-92C00DEB22E8}"/>
              </a:ext>
            </a:extLst>
          </p:cNvPr>
          <p:cNvSpPr>
            <a:spLocks noGrp="1"/>
          </p:cNvSpPr>
          <p:nvPr>
            <p:ph idx="1"/>
          </p:nvPr>
        </p:nvSpPr>
        <p:spPr>
          <a:xfrm>
            <a:off x="705872" y="1878014"/>
            <a:ext cx="6152128" cy="3262697"/>
          </a:xfrm>
        </p:spPr>
        <p:txBody>
          <a:bodyPr/>
          <a:lstStyle/>
          <a:p>
            <a:r>
              <a:rPr lang="en-US" sz="2000" dirty="0"/>
              <a:t>Git provides essential tools for efficient software development, including version control, collaboration, and project management.</a:t>
            </a:r>
          </a:p>
          <a:p>
            <a:r>
              <a:rPr lang="en-US" sz="2000" dirty="0"/>
              <a:t>Commits, as fundamental units in Git, play a pivotal role in documenting changes, enabling reproducibility, and facilitating collaboration among developers.</a:t>
            </a:r>
          </a:p>
          <a:p>
            <a:r>
              <a:rPr lang="en-US" sz="2000" dirty="0"/>
              <a:t>Understanding Git fundamentals and committing best practices are crucial for maintaining project integrity and fostering effective teamwork in software development endeavors.</a:t>
            </a:r>
          </a:p>
          <a:p>
            <a:endParaRPr lang="en-US" dirty="0"/>
          </a:p>
          <a:p>
            <a:endParaRPr lang="en-US" dirty="0"/>
          </a:p>
          <a:p>
            <a:endParaRPr lang="en-US" dirty="0"/>
          </a:p>
          <a:p>
            <a:endParaRPr lang="en-US" dirty="0"/>
          </a:p>
          <a:p>
            <a:endParaRPr lang="ru-UA" dirty="0"/>
          </a:p>
        </p:txBody>
      </p:sp>
      <p:pic>
        <p:nvPicPr>
          <p:cNvPr id="14" name="Рисунок 13">
            <a:extLst>
              <a:ext uri="{FF2B5EF4-FFF2-40B4-BE49-F238E27FC236}">
                <a16:creationId xmlns:a16="http://schemas.microsoft.com/office/drawing/2014/main" id="{9FB3FCF8-6E37-88BA-21EA-5280CD3C502C}"/>
              </a:ext>
            </a:extLst>
          </p:cNvPr>
          <p:cNvPicPr>
            <a:picLocks noChangeAspect="1"/>
          </p:cNvPicPr>
          <p:nvPr/>
        </p:nvPicPr>
        <p:blipFill rotWithShape="1">
          <a:blip r:embed="rId2"/>
          <a:srcRect l="18854" t="40000" r="18924" b="-1"/>
          <a:stretch/>
        </p:blipFill>
        <p:spPr>
          <a:xfrm>
            <a:off x="7750097" y="801996"/>
            <a:ext cx="3612995" cy="4645278"/>
          </a:xfrm>
          <a:prstGeom prst="rect">
            <a:avLst/>
          </a:prstGeom>
        </p:spPr>
      </p:pic>
      <p:sp>
        <p:nvSpPr>
          <p:cNvPr id="15" name="TextBox 14">
            <a:extLst>
              <a:ext uri="{FF2B5EF4-FFF2-40B4-BE49-F238E27FC236}">
                <a16:creationId xmlns:a16="http://schemas.microsoft.com/office/drawing/2014/main" id="{E5BA363F-9467-73F3-DBAB-E7A1FE7F6788}"/>
              </a:ext>
            </a:extLst>
          </p:cNvPr>
          <p:cNvSpPr txBox="1"/>
          <p:nvPr/>
        </p:nvSpPr>
        <p:spPr>
          <a:xfrm>
            <a:off x="8050412" y="5708524"/>
            <a:ext cx="3012363" cy="400110"/>
          </a:xfrm>
          <a:prstGeom prst="rect">
            <a:avLst/>
          </a:prstGeom>
          <a:noFill/>
        </p:spPr>
        <p:txBody>
          <a:bodyPr wrap="none" rtlCol="0">
            <a:spAutoFit/>
          </a:bodyPr>
          <a:lstStyle/>
          <a:p>
            <a:r>
              <a:rPr lang="en-US" sz="2000" dirty="0">
                <a:solidFill>
                  <a:srgbClr val="202C8F"/>
                </a:solidFill>
              </a:rPr>
              <a:t>Author – Kateryna </a:t>
            </a:r>
            <a:r>
              <a:rPr lang="en-US" sz="2000" dirty="0" err="1">
                <a:solidFill>
                  <a:srgbClr val="202C8F"/>
                </a:solidFill>
              </a:rPr>
              <a:t>Hranat</a:t>
            </a:r>
            <a:endParaRPr lang="ru-UA" sz="2000" dirty="0">
              <a:solidFill>
                <a:srgbClr val="202C8F"/>
              </a:solidFill>
            </a:endParaRPr>
          </a:p>
        </p:txBody>
      </p:sp>
    </p:spTree>
    <p:extLst>
      <p:ext uri="{BB962C8B-B14F-4D97-AF65-F5344CB8AC3E}">
        <p14:creationId xmlns:p14="http://schemas.microsoft.com/office/powerpoint/2010/main" val="2623054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a:extLst>
              <a:ext uri="{FF2B5EF4-FFF2-40B4-BE49-F238E27FC236}">
                <a16:creationId xmlns:a16="http://schemas.microsoft.com/office/drawing/2014/main" id="{758B480B-D069-9ED0-B033-CCE957C1081F}"/>
              </a:ext>
            </a:extLst>
          </p:cNvPr>
          <p:cNvSpPr>
            <a:spLocks noGrp="1"/>
          </p:cNvSpPr>
          <p:nvPr>
            <p:ph idx="1"/>
          </p:nvPr>
        </p:nvSpPr>
        <p:spPr>
          <a:xfrm>
            <a:off x="3889992" y="416679"/>
            <a:ext cx="6766560" cy="2700528"/>
          </a:xfrm>
        </p:spPr>
        <p:txBody>
          <a:bodyPr/>
          <a:lstStyle/>
          <a:p>
            <a:r>
              <a:rPr lang="en-US" sz="2800" b="1" u="sng" dirty="0"/>
              <a:t>Git</a:t>
            </a:r>
            <a:r>
              <a:rPr lang="en-US" sz="2800" dirty="0"/>
              <a:t> is a distributed version control system designed for tracking changes in source code during software development. It allows multiple developers to collaborate on projects simultaneously while maintaining a complete history of changes.</a:t>
            </a:r>
            <a:endParaRPr lang="ru-UA" sz="2800" dirty="0"/>
          </a:p>
        </p:txBody>
      </p:sp>
      <p:pic>
        <p:nvPicPr>
          <p:cNvPr id="1026" name="Picture 2" descr="What is GitHub? — Pythia Foundations">
            <a:extLst>
              <a:ext uri="{FF2B5EF4-FFF2-40B4-BE49-F238E27FC236}">
                <a16:creationId xmlns:a16="http://schemas.microsoft.com/office/drawing/2014/main" id="{0DBD5374-FA71-8297-CBC3-8ADB2B9BE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34" y="541275"/>
            <a:ext cx="4064620" cy="2286348"/>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368F468E-5DF2-97CA-CF6B-D48A867A51A2}"/>
              </a:ext>
            </a:extLst>
          </p:cNvPr>
          <p:cNvPicPr>
            <a:picLocks noChangeAspect="1"/>
          </p:cNvPicPr>
          <p:nvPr/>
        </p:nvPicPr>
        <p:blipFill>
          <a:blip r:embed="rId3"/>
          <a:stretch>
            <a:fillRect/>
          </a:stretch>
        </p:blipFill>
        <p:spPr>
          <a:xfrm>
            <a:off x="3791786" y="3217568"/>
            <a:ext cx="5832729" cy="3429000"/>
          </a:xfrm>
          <a:prstGeom prst="rect">
            <a:avLst/>
          </a:prstGeom>
        </p:spPr>
      </p:pic>
    </p:spTree>
    <p:extLst>
      <p:ext uri="{BB962C8B-B14F-4D97-AF65-F5344CB8AC3E}">
        <p14:creationId xmlns:p14="http://schemas.microsoft.com/office/powerpoint/2010/main" val="2651415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8BC1CB60-D98D-757F-A571-0A5ED852B7AA}"/>
              </a:ext>
            </a:extLst>
          </p:cNvPr>
          <p:cNvSpPr>
            <a:spLocks noGrp="1"/>
          </p:cNvSpPr>
          <p:nvPr>
            <p:ph type="ctrTitle"/>
          </p:nvPr>
        </p:nvSpPr>
        <p:spPr>
          <a:xfrm>
            <a:off x="3403092" y="2285331"/>
            <a:ext cx="5385816" cy="1225296"/>
          </a:xfrm>
        </p:spPr>
        <p:txBody>
          <a:bodyPr/>
          <a:lstStyle/>
          <a:p>
            <a:r>
              <a:rPr lang="en-US" dirty="0"/>
              <a:t>Thank you for attention!</a:t>
            </a:r>
            <a:endParaRPr lang="ru-UA" dirty="0"/>
          </a:p>
        </p:txBody>
      </p:sp>
    </p:spTree>
    <p:extLst>
      <p:ext uri="{BB962C8B-B14F-4D97-AF65-F5344CB8AC3E}">
        <p14:creationId xmlns:p14="http://schemas.microsoft.com/office/powerpoint/2010/main" val="2427060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Объект 23">
            <a:extLst>
              <a:ext uri="{FF2B5EF4-FFF2-40B4-BE49-F238E27FC236}">
                <a16:creationId xmlns:a16="http://schemas.microsoft.com/office/drawing/2014/main" id="{FF04DB67-B80E-C8AB-8BB8-B48D94AD06D4}"/>
              </a:ext>
            </a:extLst>
          </p:cNvPr>
          <p:cNvSpPr>
            <a:spLocks noGrp="1"/>
          </p:cNvSpPr>
          <p:nvPr>
            <p:ph sz="half" idx="1"/>
          </p:nvPr>
        </p:nvSpPr>
        <p:spPr>
          <a:xfrm>
            <a:off x="335726" y="471696"/>
            <a:ext cx="10949308" cy="5914608"/>
          </a:xfrm>
        </p:spPr>
        <p:txBody>
          <a:bodyPr/>
          <a:lstStyle/>
          <a:p>
            <a:r>
              <a:rPr lang="en-US" sz="2000" b="1" dirty="0"/>
              <a:t>Git is primarily used for:</a:t>
            </a:r>
          </a:p>
          <a:p>
            <a:endParaRPr lang="en-US" sz="2000" dirty="0"/>
          </a:p>
          <a:p>
            <a:r>
              <a:rPr lang="en-US" sz="2000" b="1" dirty="0"/>
              <a:t>Version Control: </a:t>
            </a:r>
            <a:r>
              <a:rPr lang="en-US" sz="2000" dirty="0"/>
              <a:t>It tracks changes to source code files over time, allowing developers to revert to previous versions, compare changes, and collaborate effectively.</a:t>
            </a:r>
          </a:p>
          <a:p>
            <a:r>
              <a:rPr lang="en-US" sz="2000" b="1" dirty="0"/>
              <a:t>Collaboration: </a:t>
            </a:r>
            <a:r>
              <a:rPr lang="en-US" sz="2000" dirty="0"/>
              <a:t>Multiple developers can work on the same project simultaneously by branching off from the main codebase, making changes independently, and later merging those changes back into the main codebase.</a:t>
            </a:r>
          </a:p>
          <a:p>
            <a:r>
              <a:rPr lang="en-US" sz="2000" b="1" dirty="0"/>
              <a:t>Backup and Recovery: </a:t>
            </a:r>
            <a:r>
              <a:rPr lang="en-US" sz="2000" dirty="0"/>
              <a:t>Git provides redundancy by storing the entire history of a project, enabling developers to recover lost code or revert to a stable state if necessary.</a:t>
            </a:r>
            <a:endParaRPr lang="ru-UA" sz="2000" dirty="0"/>
          </a:p>
        </p:txBody>
      </p:sp>
      <p:pic>
        <p:nvPicPr>
          <p:cNvPr id="2052" name="Picture 4" descr="How To Use GitLive With Any Git Repository In VS Code">
            <a:extLst>
              <a:ext uri="{FF2B5EF4-FFF2-40B4-BE49-F238E27FC236}">
                <a16:creationId xmlns:a16="http://schemas.microsoft.com/office/drawing/2014/main" id="{015850FE-12D0-6395-ADFB-66EBC2A44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90" y="3708589"/>
            <a:ext cx="4583887" cy="27972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Build a CI/CD Pipeline using GitHub Actions | by Dilshan Hiruna |  Medium">
            <a:extLst>
              <a:ext uri="{FF2B5EF4-FFF2-40B4-BE49-F238E27FC236}">
                <a16:creationId xmlns:a16="http://schemas.microsoft.com/office/drawing/2014/main" id="{96A1D8CF-C6CA-35E1-27AE-8C84D2790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225" y="4068595"/>
            <a:ext cx="4365121" cy="223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662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008042EB-D9E5-1D48-4897-4671364BD3BA}"/>
              </a:ext>
            </a:extLst>
          </p:cNvPr>
          <p:cNvSpPr>
            <a:spLocks noGrp="1"/>
          </p:cNvSpPr>
          <p:nvPr>
            <p:ph type="title"/>
          </p:nvPr>
        </p:nvSpPr>
        <p:spPr>
          <a:xfrm>
            <a:off x="2743200" y="2569167"/>
            <a:ext cx="6400800" cy="768096"/>
          </a:xfrm>
        </p:spPr>
        <p:txBody>
          <a:bodyPr/>
          <a:lstStyle/>
          <a:p>
            <a:r>
              <a:rPr lang="en-US" sz="4000" dirty="0"/>
              <a:t>How Git Works:</a:t>
            </a:r>
            <a:br>
              <a:rPr lang="en-US" dirty="0"/>
            </a:br>
            <a:endParaRPr lang="ru-UA" dirty="0"/>
          </a:p>
        </p:txBody>
      </p:sp>
      <p:sp>
        <p:nvSpPr>
          <p:cNvPr id="7" name="Текст 6">
            <a:extLst>
              <a:ext uri="{FF2B5EF4-FFF2-40B4-BE49-F238E27FC236}">
                <a16:creationId xmlns:a16="http://schemas.microsoft.com/office/drawing/2014/main" id="{4BF8817B-3385-F141-5A20-F7112570D193}"/>
              </a:ext>
            </a:extLst>
          </p:cNvPr>
          <p:cNvSpPr>
            <a:spLocks noGrp="1"/>
          </p:cNvSpPr>
          <p:nvPr>
            <p:ph type="body" idx="1"/>
          </p:nvPr>
        </p:nvSpPr>
        <p:spPr>
          <a:xfrm>
            <a:off x="3453161" y="3570249"/>
            <a:ext cx="4821044" cy="2853246"/>
          </a:xfrm>
        </p:spPr>
        <p:txBody>
          <a:bodyPr/>
          <a:lstStyle/>
          <a:p>
            <a:r>
              <a:rPr lang="en-US" dirty="0"/>
              <a:t>Git operates locally on a developer's machine and does not necessarily require a constant internet connection. It follows a three-step process:</a:t>
            </a:r>
            <a:endParaRPr lang="ru-UA" dirty="0"/>
          </a:p>
        </p:txBody>
      </p:sp>
      <p:sp>
        <p:nvSpPr>
          <p:cNvPr id="5" name="Номер слайда 4">
            <a:extLst>
              <a:ext uri="{FF2B5EF4-FFF2-40B4-BE49-F238E27FC236}">
                <a16:creationId xmlns:a16="http://schemas.microsoft.com/office/drawing/2014/main" id="{EB38E725-C817-8765-3868-8DCE01036AA9}"/>
              </a:ext>
            </a:extLst>
          </p:cNvPr>
          <p:cNvSpPr>
            <a:spLocks noGrp="1"/>
          </p:cNvSpPr>
          <p:nvPr>
            <p:ph type="sldNum" sz="quarter" idx="4294967295"/>
          </p:nvPr>
        </p:nvSpPr>
        <p:spPr>
          <a:xfrm>
            <a:off x="11204575" y="457200"/>
            <a:ext cx="987425" cy="274638"/>
          </a:xfrm>
        </p:spPr>
        <p:txBody>
          <a:bodyPr/>
          <a:lstStyle/>
          <a:p>
            <a:fld id="{48F63A3B-78C7-47BE-AE5E-E10140E04643}" type="slidenum">
              <a:rPr lang="en-US" smtClean="0"/>
              <a:t>4</a:t>
            </a:fld>
            <a:endParaRPr lang="en-US" dirty="0"/>
          </a:p>
        </p:txBody>
      </p:sp>
      <p:sp>
        <p:nvSpPr>
          <p:cNvPr id="8" name="AutoShape 2" descr="Readme png | PNGEgg">
            <a:extLst>
              <a:ext uri="{FF2B5EF4-FFF2-40B4-BE49-F238E27FC236}">
                <a16:creationId xmlns:a16="http://schemas.microsoft.com/office/drawing/2014/main" id="{09269E8F-9176-EAEC-BCCC-CEBD2CBD6A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p:pic>
        <p:nvPicPr>
          <p:cNvPr id="1030" name="Picture 6" descr="RIGHT ARROW PICTOGRAM Logo Download png">
            <a:extLst>
              <a:ext uri="{FF2B5EF4-FFF2-40B4-BE49-F238E27FC236}">
                <a16:creationId xmlns:a16="http://schemas.microsoft.com/office/drawing/2014/main" id="{1EFE8F40-9FD1-6CEF-CD08-28B0405F9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737" y="4450070"/>
            <a:ext cx="2155133" cy="180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74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a:extLst>
              <a:ext uri="{FF2B5EF4-FFF2-40B4-BE49-F238E27FC236}">
                <a16:creationId xmlns:a16="http://schemas.microsoft.com/office/drawing/2014/main" id="{4B8FDCE7-A06C-5A28-63BE-0CA33D2F2692}"/>
              </a:ext>
            </a:extLst>
          </p:cNvPr>
          <p:cNvSpPr>
            <a:spLocks noGrp="1"/>
          </p:cNvSpPr>
          <p:nvPr>
            <p:ph type="subTitle" idx="1"/>
          </p:nvPr>
        </p:nvSpPr>
        <p:spPr>
          <a:xfrm>
            <a:off x="564028" y="1702195"/>
            <a:ext cx="5959435" cy="3453608"/>
          </a:xfrm>
        </p:spPr>
        <p:txBody>
          <a:bodyPr/>
          <a:lstStyle/>
          <a:p>
            <a:r>
              <a:rPr lang="en-US" b="1" dirty="0"/>
              <a:t>Working Directory: </a:t>
            </a:r>
            <a:r>
              <a:rPr lang="en-US" dirty="0"/>
              <a:t>Developers make changes to files in their working directory.</a:t>
            </a:r>
          </a:p>
          <a:p>
            <a:r>
              <a:rPr lang="en-US" b="1" dirty="0"/>
              <a:t>Staging Area (Index): </a:t>
            </a:r>
            <a:r>
              <a:rPr lang="en-US" dirty="0"/>
              <a:t>Modified files are staged, indicating which changes will be included in the next commit.</a:t>
            </a:r>
          </a:p>
          <a:p>
            <a:r>
              <a:rPr lang="en-US" b="1" dirty="0"/>
              <a:t>Repository: </a:t>
            </a:r>
            <a:r>
              <a:rPr lang="en-US" dirty="0"/>
              <a:t>Staged changes are committed to the repository, creating a new snapshot of the project's state.</a:t>
            </a:r>
            <a:endParaRPr lang="ru-UA" dirty="0"/>
          </a:p>
        </p:txBody>
      </p:sp>
      <p:pic>
        <p:nvPicPr>
          <p:cNvPr id="2050" name="Picture 2" descr="Learn the workings of Git, not just the commands - IBM Developer">
            <a:extLst>
              <a:ext uri="{FF2B5EF4-FFF2-40B4-BE49-F238E27FC236}">
                <a16:creationId xmlns:a16="http://schemas.microsoft.com/office/drawing/2014/main" id="{7F37CC32-073E-84AB-F6E3-1F00B10C9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673" y="2123891"/>
            <a:ext cx="5363387" cy="261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543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a:extLst>
              <a:ext uri="{FF2B5EF4-FFF2-40B4-BE49-F238E27FC236}">
                <a16:creationId xmlns:a16="http://schemas.microsoft.com/office/drawing/2014/main" id="{EB48FC62-66A4-A284-F75A-B3A464A46715}"/>
              </a:ext>
            </a:extLst>
          </p:cNvPr>
          <p:cNvSpPr>
            <a:spLocks noGrp="1"/>
          </p:cNvSpPr>
          <p:nvPr>
            <p:ph sz="half" idx="1"/>
          </p:nvPr>
        </p:nvSpPr>
        <p:spPr>
          <a:xfrm>
            <a:off x="2993172" y="557561"/>
            <a:ext cx="6205654" cy="4434840"/>
          </a:xfrm>
        </p:spPr>
        <p:txBody>
          <a:bodyPr/>
          <a:lstStyle/>
          <a:p>
            <a:r>
              <a:rPr lang="en-US" sz="2800" dirty="0"/>
              <a:t>Git uses branches to facilitate parallel development. Developers can create separate branches to work on specific features or fixes, keeping the main codebase unaffected until changes are ready to be merged.</a:t>
            </a:r>
            <a:endParaRPr lang="ru-UA" sz="2800" dirty="0"/>
          </a:p>
        </p:txBody>
      </p:sp>
      <p:pic>
        <p:nvPicPr>
          <p:cNvPr id="3074" name="Picture 2" descr="Git Branches: List, Create, Switch to, Merge, Push, &amp; Delete">
            <a:extLst>
              <a:ext uri="{FF2B5EF4-FFF2-40B4-BE49-F238E27FC236}">
                <a16:creationId xmlns:a16="http://schemas.microsoft.com/office/drawing/2014/main" id="{562D5128-070D-A4A7-2CB7-CF8847093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199" y="3429000"/>
            <a:ext cx="5665599" cy="290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49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4ADA16-FD24-A094-20B5-F645C3DA40D3}"/>
              </a:ext>
            </a:extLst>
          </p:cNvPr>
          <p:cNvSpPr>
            <a:spLocks noGrp="1"/>
          </p:cNvSpPr>
          <p:nvPr>
            <p:ph type="title"/>
          </p:nvPr>
        </p:nvSpPr>
        <p:spPr>
          <a:xfrm>
            <a:off x="2895600" y="2903458"/>
            <a:ext cx="6400800" cy="1734461"/>
          </a:xfrm>
        </p:spPr>
        <p:txBody>
          <a:bodyPr/>
          <a:lstStyle/>
          <a:p>
            <a:r>
              <a:rPr lang="en-US" b="1" i="0" dirty="0">
                <a:effectLst/>
                <a:ea typeface="Source Code Pro Medium" panose="020B0509030403020204" pitchFamily="49" charset="0"/>
              </a:rPr>
              <a:t>Advantages And Disadvantages</a:t>
            </a:r>
            <a:endParaRPr lang="ru-UA" dirty="0">
              <a:ea typeface="Source Code Pro Medium" panose="020B0509030403020204" pitchFamily="49" charset="0"/>
            </a:endParaRPr>
          </a:p>
        </p:txBody>
      </p:sp>
      <p:sp>
        <p:nvSpPr>
          <p:cNvPr id="5" name="Номер слайда 4">
            <a:extLst>
              <a:ext uri="{FF2B5EF4-FFF2-40B4-BE49-F238E27FC236}">
                <a16:creationId xmlns:a16="http://schemas.microsoft.com/office/drawing/2014/main" id="{5907D9B9-F733-15B6-F367-7C4649370C02}"/>
              </a:ext>
            </a:extLst>
          </p:cNvPr>
          <p:cNvSpPr>
            <a:spLocks noGrp="1"/>
          </p:cNvSpPr>
          <p:nvPr>
            <p:ph type="sldNum" sz="quarter" idx="4294967295"/>
          </p:nvPr>
        </p:nvSpPr>
        <p:spPr>
          <a:xfrm>
            <a:off x="11204575" y="457200"/>
            <a:ext cx="987425" cy="274638"/>
          </a:xfrm>
        </p:spPr>
        <p:txBody>
          <a:bodyPr/>
          <a:lstStyle/>
          <a:p>
            <a:fld id="{48F63A3B-78C7-47BE-AE5E-E10140E04643}" type="slidenum">
              <a:rPr lang="en-US" smtClean="0"/>
              <a:t>7</a:t>
            </a:fld>
            <a:endParaRPr lang="en-US" dirty="0"/>
          </a:p>
        </p:txBody>
      </p:sp>
      <p:pic>
        <p:nvPicPr>
          <p:cNvPr id="7" name="Picture 6" descr="RIGHT ARROW PICTOGRAM Logo Download png">
            <a:extLst>
              <a:ext uri="{FF2B5EF4-FFF2-40B4-BE49-F238E27FC236}">
                <a16:creationId xmlns:a16="http://schemas.microsoft.com/office/drawing/2014/main" id="{1797049D-DCC7-639F-B3FD-CC5CE3DED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737" y="4450070"/>
            <a:ext cx="2155133" cy="180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9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F98939AD-B953-4B27-9A92-649EBAE0563C}"/>
              </a:ext>
            </a:extLst>
          </p:cNvPr>
          <p:cNvSpPr>
            <a:spLocks noGrp="1"/>
          </p:cNvSpPr>
          <p:nvPr>
            <p:ph type="title"/>
          </p:nvPr>
        </p:nvSpPr>
        <p:spPr>
          <a:xfrm>
            <a:off x="5202044" y="413934"/>
            <a:ext cx="4839629" cy="768096"/>
          </a:xfrm>
        </p:spPr>
        <p:txBody>
          <a:bodyPr/>
          <a:lstStyle/>
          <a:p>
            <a:r>
              <a:rPr lang="en-US" dirty="0"/>
              <a:t>Advantages:</a:t>
            </a:r>
            <a:endParaRPr lang="ru-UA" dirty="0"/>
          </a:p>
        </p:txBody>
      </p:sp>
      <p:sp>
        <p:nvSpPr>
          <p:cNvPr id="5" name="Объект 4">
            <a:extLst>
              <a:ext uri="{FF2B5EF4-FFF2-40B4-BE49-F238E27FC236}">
                <a16:creationId xmlns:a16="http://schemas.microsoft.com/office/drawing/2014/main" id="{07D95ECD-9473-CE33-E300-2AFC63B5D908}"/>
              </a:ext>
            </a:extLst>
          </p:cNvPr>
          <p:cNvSpPr>
            <a:spLocks noGrp="1"/>
          </p:cNvSpPr>
          <p:nvPr>
            <p:ph idx="1"/>
          </p:nvPr>
        </p:nvSpPr>
        <p:spPr>
          <a:xfrm>
            <a:off x="3707780" y="1564094"/>
            <a:ext cx="7828156" cy="4357203"/>
          </a:xfrm>
        </p:spPr>
        <p:txBody>
          <a:bodyPr/>
          <a:lstStyle/>
          <a:p>
            <a:r>
              <a:rPr lang="en-US" sz="2400" b="1" dirty="0"/>
              <a:t>Distributed: </a:t>
            </a:r>
            <a:r>
              <a:rPr lang="en-US" sz="2400" dirty="0"/>
              <a:t>Each developer has a local copy of the entire project history, enabling them to work offline and facilitating collaboration.</a:t>
            </a:r>
          </a:p>
          <a:p>
            <a:r>
              <a:rPr lang="en-US" sz="2400" b="1" dirty="0"/>
              <a:t>Fast: </a:t>
            </a:r>
            <a:r>
              <a:rPr lang="en-US" sz="2400" dirty="0"/>
              <a:t>Git's lightweight design ensures speedy performance, even with large codebases.</a:t>
            </a:r>
          </a:p>
          <a:p>
            <a:r>
              <a:rPr lang="en-US" sz="2400" b="1" dirty="0"/>
              <a:t>Branching and Merging: </a:t>
            </a:r>
            <a:r>
              <a:rPr lang="en-US" sz="2400" dirty="0"/>
              <a:t>Branching is easy and allows for parallel development, while merging facilitates the integration of changes.</a:t>
            </a:r>
          </a:p>
          <a:p>
            <a:r>
              <a:rPr lang="en-US" sz="2400" b="1" dirty="0"/>
              <a:t>Security: </a:t>
            </a:r>
            <a:r>
              <a:rPr lang="en-US" sz="2400" dirty="0"/>
              <a:t>Git provides cryptographic integrity checks to ensure the authenticity and integrity of code changes.</a:t>
            </a:r>
            <a:endParaRPr lang="ru-UA" sz="2400" dirty="0"/>
          </a:p>
        </p:txBody>
      </p:sp>
      <p:pic>
        <p:nvPicPr>
          <p:cNvPr id="4098" name="Picture 2" descr="Приложения в Google Play – FAST Speed Test">
            <a:extLst>
              <a:ext uri="{FF2B5EF4-FFF2-40B4-BE49-F238E27FC236}">
                <a16:creationId xmlns:a16="http://schemas.microsoft.com/office/drawing/2014/main" id="{55AA03E2-8D82-032B-80B6-829C81940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9"/>
            <a:ext cx="1809284" cy="18092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nterprise Grade Security and Privacy | LivePerson">
            <a:extLst>
              <a:ext uri="{FF2B5EF4-FFF2-40B4-BE49-F238E27FC236}">
                <a16:creationId xmlns:a16="http://schemas.microsoft.com/office/drawing/2014/main" id="{21285A73-87F4-8152-7A38-FD9E127A0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99173"/>
            <a:ext cx="2412380" cy="180928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it Going with Comparing, Branching and Merging | Udemy">
            <a:extLst>
              <a:ext uri="{FF2B5EF4-FFF2-40B4-BE49-F238E27FC236}">
                <a16:creationId xmlns:a16="http://schemas.microsoft.com/office/drawing/2014/main" id="{E8A42C4B-6FD1-74A4-EB29-737B5F9751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5" t="13912" r="29187" b="13242"/>
          <a:stretch/>
        </p:blipFill>
        <p:spPr bwMode="auto">
          <a:xfrm>
            <a:off x="0" y="3361229"/>
            <a:ext cx="1672471" cy="164480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rchitectures in Distributed System | by Dharmasiri Tnd | Medium">
            <a:extLst>
              <a:ext uri="{FF2B5EF4-FFF2-40B4-BE49-F238E27FC236}">
                <a16:creationId xmlns:a16="http://schemas.microsoft.com/office/drawing/2014/main" id="{42F23BA8-7472-2422-9BB7-7425DE1898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2004" b="12653"/>
          <a:stretch/>
        </p:blipFill>
        <p:spPr bwMode="auto">
          <a:xfrm>
            <a:off x="1674436" y="5006034"/>
            <a:ext cx="1788176" cy="183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29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D238-316C-A564-728D-AB32D9225C5C}"/>
            </a:ext>
          </a:extLst>
        </p:cNvPr>
        <p:cNvGrpSpPr/>
        <p:nvPr/>
      </p:nvGrpSpPr>
      <p:grpSpPr>
        <a:xfrm>
          <a:off x="0" y="0"/>
          <a:ext cx="0" cy="0"/>
          <a:chOff x="0" y="0"/>
          <a:chExt cx="0" cy="0"/>
        </a:xfrm>
      </p:grpSpPr>
      <p:sp>
        <p:nvSpPr>
          <p:cNvPr id="4" name="Заголовок 3">
            <a:extLst>
              <a:ext uri="{FF2B5EF4-FFF2-40B4-BE49-F238E27FC236}">
                <a16:creationId xmlns:a16="http://schemas.microsoft.com/office/drawing/2014/main" id="{DDB4C220-E099-57BF-29B6-25333089096F}"/>
              </a:ext>
            </a:extLst>
          </p:cNvPr>
          <p:cNvSpPr>
            <a:spLocks noGrp="1"/>
          </p:cNvSpPr>
          <p:nvPr>
            <p:ph type="title"/>
          </p:nvPr>
        </p:nvSpPr>
        <p:spPr>
          <a:xfrm>
            <a:off x="5202044" y="413934"/>
            <a:ext cx="5781907" cy="768096"/>
          </a:xfrm>
        </p:spPr>
        <p:txBody>
          <a:bodyPr/>
          <a:lstStyle/>
          <a:p>
            <a:r>
              <a:rPr lang="en-US" dirty="0"/>
              <a:t>Disadvantages:</a:t>
            </a:r>
            <a:endParaRPr lang="ru-UA" dirty="0"/>
          </a:p>
        </p:txBody>
      </p:sp>
      <p:sp>
        <p:nvSpPr>
          <p:cNvPr id="5" name="Объект 4">
            <a:extLst>
              <a:ext uri="{FF2B5EF4-FFF2-40B4-BE49-F238E27FC236}">
                <a16:creationId xmlns:a16="http://schemas.microsoft.com/office/drawing/2014/main" id="{013A2DC6-8292-3761-F080-D49899949AF5}"/>
              </a:ext>
            </a:extLst>
          </p:cNvPr>
          <p:cNvSpPr>
            <a:spLocks noGrp="1"/>
          </p:cNvSpPr>
          <p:nvPr>
            <p:ph idx="1"/>
          </p:nvPr>
        </p:nvSpPr>
        <p:spPr>
          <a:xfrm>
            <a:off x="3707780" y="1564094"/>
            <a:ext cx="7828156" cy="4357203"/>
          </a:xfrm>
        </p:spPr>
        <p:txBody>
          <a:bodyPr/>
          <a:lstStyle/>
          <a:p>
            <a:r>
              <a:rPr lang="en-US" sz="2400" b="1" dirty="0"/>
              <a:t>Learning Curve: </a:t>
            </a:r>
            <a:r>
              <a:rPr lang="en-US" sz="2400" dirty="0"/>
              <a:t>Git has a steep learning curve, especially for beginners, due to its powerful but complex feature set.</a:t>
            </a:r>
          </a:p>
          <a:p>
            <a:r>
              <a:rPr lang="en-US" sz="2400" b="1" dirty="0"/>
              <a:t>Merge Conflicts: </a:t>
            </a:r>
            <a:r>
              <a:rPr lang="en-US" sz="2400" dirty="0"/>
              <a:t>When multiple developers make conflicting changes to the same file, resolving merge conflicts can be challenging and time-consuming.</a:t>
            </a:r>
          </a:p>
          <a:p>
            <a:r>
              <a:rPr lang="en-US" sz="2400" b="1" dirty="0"/>
              <a:t>Initial Setup: </a:t>
            </a:r>
            <a:r>
              <a:rPr lang="en-US" sz="2400" dirty="0"/>
              <a:t>Setting up and configuring Git repositories and workflows may require initial effort and expertise.</a:t>
            </a:r>
            <a:endParaRPr lang="ru-UA" sz="2400" dirty="0"/>
          </a:p>
        </p:txBody>
      </p:sp>
      <p:pic>
        <p:nvPicPr>
          <p:cNvPr id="6146" name="Picture 2" descr="Learning Curves – Code Zen">
            <a:extLst>
              <a:ext uri="{FF2B5EF4-FFF2-40B4-BE49-F238E27FC236}">
                <a16:creationId xmlns:a16="http://schemas.microsoft.com/office/drawing/2014/main" id="{96F156E2-C1D6-4DB9-13FE-C59A11109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65" y="1102712"/>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o Resolve Merge Conflicts in Git Tutorial | DataCamp">
            <a:extLst>
              <a:ext uri="{FF2B5EF4-FFF2-40B4-BE49-F238E27FC236}">
                <a16:creationId xmlns:a16="http://schemas.microsoft.com/office/drawing/2014/main" id="{38B4B9D4-B9D5-0BA9-6475-B30654FEB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814" y="4395534"/>
            <a:ext cx="5112087" cy="225917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it first time setup">
            <a:extLst>
              <a:ext uri="{FF2B5EF4-FFF2-40B4-BE49-F238E27FC236}">
                <a16:creationId xmlns:a16="http://schemas.microsoft.com/office/drawing/2014/main" id="{40CC73D3-BA77-B8CC-6287-E1C59B732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65" y="4395534"/>
            <a:ext cx="3053825" cy="160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074832"/>
      </p:ext>
    </p:extLst>
  </p:cSld>
  <p:clrMapOvr>
    <a:masterClrMapping/>
  </p:clrMapOvr>
</p:sld>
</file>

<file path=ppt/theme/theme1.xml><?xml version="1.0" encoding="utf-8"?>
<a:theme xmlns:a="http://schemas.openxmlformats.org/drawingml/2006/main" name="Тема Offic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{5024EFEB-9F91-468D-9C2B-B5EA8C26BBD8}tf78438558_win32</Template>
  <TotalTime>110</TotalTime>
  <Words>1014</Words>
  <Application>Microsoft Office PowerPoint</Application>
  <PresentationFormat>Широкоэкранный</PresentationFormat>
  <Paragraphs>63</Paragraphs>
  <Slides>20</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20</vt:i4>
      </vt:variant>
    </vt:vector>
  </HeadingPairs>
  <TitlesOfParts>
    <vt:vector size="25" baseType="lpstr">
      <vt:lpstr>Arial</vt:lpstr>
      <vt:lpstr>Arial Black</vt:lpstr>
      <vt:lpstr>Sabon Next LT</vt:lpstr>
      <vt:lpstr>Source Code Pro Medium</vt:lpstr>
      <vt:lpstr>Тема Office</vt:lpstr>
      <vt:lpstr> All about git</vt:lpstr>
      <vt:lpstr>Презентация PowerPoint</vt:lpstr>
      <vt:lpstr>Презентация PowerPoint</vt:lpstr>
      <vt:lpstr>How Git Works: </vt:lpstr>
      <vt:lpstr>Презентация PowerPoint</vt:lpstr>
      <vt:lpstr>Презентация PowerPoint</vt:lpstr>
      <vt:lpstr>Advantages And Disadvantages</vt:lpstr>
      <vt:lpstr>Advantages:</vt:lpstr>
      <vt:lpstr>Disadvantages:</vt:lpstr>
      <vt:lpstr>Interesting Facts:</vt:lpstr>
      <vt:lpstr>Commit in Git:</vt:lpstr>
      <vt:lpstr>Презентация PowerPoint</vt:lpstr>
      <vt:lpstr>Components of a Commit:</vt:lpstr>
      <vt:lpstr>Purpose of Commits:</vt:lpstr>
      <vt:lpstr>Commit Workflow:</vt:lpstr>
      <vt:lpstr>Презентация PowerPoint</vt:lpstr>
      <vt:lpstr>My account on git</vt:lpstr>
      <vt:lpstr>My public repository</vt:lpstr>
      <vt:lpstr>Conclusions: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All about git</dc:title>
  <dc:subject/>
  <dc:creator>Катерина Гранат</dc:creator>
  <cp:lastModifiedBy>Катерина Гранат</cp:lastModifiedBy>
  <cp:revision>1</cp:revision>
  <dcterms:created xsi:type="dcterms:W3CDTF">2024-02-06T20:15:33Z</dcterms:created>
  <dcterms:modified xsi:type="dcterms:W3CDTF">2024-02-07T13:30:10Z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